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ublic Sans 1 Heavy" charset="1" panose="00000000000000000000"/>
      <p:regular r:id="rId15"/>
    </p:embeddedFont>
    <p:embeddedFont>
      <p:font typeface="Arial" charset="1" panose="020B0604020202020204"/>
      <p:regular r:id="rId16"/>
    </p:embeddedFont>
    <p:embeddedFont>
      <p:font typeface="Public Sans 2 Light" charset="1" panose="00000000000000000000"/>
      <p:regular r:id="rId17"/>
    </p:embeddedFont>
    <p:embeddedFont>
      <p:font typeface="Arial Bold" charset="1" panose="020B0704020202020204"/>
      <p:regular r:id="rId18"/>
    </p:embeddedFont>
    <p:embeddedFont>
      <p:font typeface="Telegraf" charset="1" panose="00000500000000000000"/>
      <p:regular r:id="rId19"/>
    </p:embeddedFont>
    <p:embeddedFont>
      <p:font typeface="Telegraf Bold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85272" y="0"/>
            <a:ext cx="4702728" cy="10287000"/>
            <a:chOff x="0" y="0"/>
            <a:chExt cx="1238579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8579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38579">
                  <a:moveTo>
                    <a:pt x="0" y="0"/>
                  </a:moveTo>
                  <a:lnTo>
                    <a:pt x="1238579" y="0"/>
                  </a:lnTo>
                  <a:lnTo>
                    <a:pt x="123857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35C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38579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856899" y="678407"/>
            <a:ext cx="4159474" cy="1377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FFFFFF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56864" y="1444637"/>
            <a:ext cx="285572" cy="285572"/>
            <a:chOff x="0" y="0"/>
            <a:chExt cx="75212" cy="752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212" cy="75212"/>
            </a:xfrm>
            <a:custGeom>
              <a:avLst/>
              <a:gdLst/>
              <a:ahLst/>
              <a:cxnLst/>
              <a:rect r="r" b="b" t="t" l="l"/>
              <a:pathLst>
                <a:path h="75212" w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A35C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2360994" y="1568373"/>
            <a:ext cx="8858152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303169" y="3722537"/>
            <a:ext cx="12688442" cy="60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4500">
                <a:solidFill>
                  <a:srgbClr val="1A35C4"/>
                </a:solidFill>
                <a:latin typeface="Arial"/>
                <a:ea typeface="Arial"/>
                <a:cs typeface="Arial"/>
                <a:sym typeface="Arial"/>
              </a:rPr>
              <a:t>Título da apresentação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55456" y="1011782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99650" y="4617582"/>
            <a:ext cx="12688442" cy="473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3500">
                <a:solidFill>
                  <a:srgbClr val="1A35C4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6862" y="6055486"/>
            <a:ext cx="12688442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3000">
                <a:solidFill>
                  <a:srgbClr val="1A35C4"/>
                </a:solidFill>
                <a:latin typeface="Arial"/>
                <a:ea typeface="Arial"/>
                <a:cs typeface="Arial"/>
                <a:sym typeface="Arial"/>
              </a:rPr>
              <a:t>Autores, cargo e instituição;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3925966" y="1873682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2F50C9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8096" y="1696088"/>
            <a:ext cx="5781604" cy="8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1A35C4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</a:p>
        </p:txBody>
      </p:sp>
      <p:sp>
        <p:nvSpPr>
          <p:cNvPr name="AutoShape 3" id="3"/>
          <p:cNvSpPr/>
          <p:nvPr/>
        </p:nvSpPr>
        <p:spPr>
          <a:xfrm>
            <a:off x="0" y="1047750"/>
            <a:ext cx="7019699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337380" y="3365978"/>
            <a:ext cx="7677065" cy="214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O que é ser um líder transformador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Importância da liderança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Desafios na jornada 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Engajamento e motivação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778" y="51002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8096" y="1681026"/>
            <a:ext cx="10204415" cy="8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1A35C4"/>
                </a:solidFill>
                <a:latin typeface="Arial Bold"/>
                <a:ea typeface="Arial Bold"/>
                <a:cs typeface="Arial Bold"/>
                <a:sym typeface="Arial Bold"/>
              </a:rPr>
              <a:t>Fundamentação teórica</a:t>
            </a:r>
          </a:p>
        </p:txBody>
      </p:sp>
      <p:sp>
        <p:nvSpPr>
          <p:cNvPr name="AutoShape 3" id="3"/>
          <p:cNvSpPr/>
          <p:nvPr/>
        </p:nvSpPr>
        <p:spPr>
          <a:xfrm>
            <a:off x="0" y="1047750"/>
            <a:ext cx="7019699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337380" y="3365978"/>
            <a:ext cx="7677065" cy="214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O que é ser um líder transformador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Importância da liderança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Desafios na jornada 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Engajamento e motivação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778" y="51002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8096" y="1681026"/>
            <a:ext cx="6514338" cy="8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1A35C4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</a:p>
        </p:txBody>
      </p:sp>
      <p:sp>
        <p:nvSpPr>
          <p:cNvPr name="AutoShape 3" id="3"/>
          <p:cNvSpPr/>
          <p:nvPr/>
        </p:nvSpPr>
        <p:spPr>
          <a:xfrm>
            <a:off x="0" y="1047750"/>
            <a:ext cx="7019699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337380" y="3365978"/>
            <a:ext cx="7677065" cy="214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O que é ser um líder transformador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Importância da liderança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Desafios na jornada 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Engajamento e motivação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778" y="51002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8096" y="1681026"/>
            <a:ext cx="6514338" cy="8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1A35C4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</a:p>
        </p:txBody>
      </p:sp>
      <p:sp>
        <p:nvSpPr>
          <p:cNvPr name="AutoShape 3" id="3"/>
          <p:cNvSpPr/>
          <p:nvPr/>
        </p:nvSpPr>
        <p:spPr>
          <a:xfrm>
            <a:off x="0" y="1047750"/>
            <a:ext cx="7019699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337380" y="3365978"/>
            <a:ext cx="7677065" cy="214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O que é ser um líder transformador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Importância da liderança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Desafios na jornada 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Engajamento e motivação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778" y="51002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8096" y="1681026"/>
            <a:ext cx="10344799" cy="8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1A35C4"/>
                </a:solidFill>
                <a:latin typeface="Arial Bold"/>
                <a:ea typeface="Arial Bold"/>
                <a:cs typeface="Arial Bold"/>
                <a:sym typeface="Arial Bold"/>
              </a:rPr>
              <a:t>Resultados e Discussões</a:t>
            </a:r>
          </a:p>
        </p:txBody>
      </p:sp>
      <p:sp>
        <p:nvSpPr>
          <p:cNvPr name="AutoShape 3" id="3"/>
          <p:cNvSpPr/>
          <p:nvPr/>
        </p:nvSpPr>
        <p:spPr>
          <a:xfrm>
            <a:off x="0" y="1047750"/>
            <a:ext cx="7019699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337380" y="3365978"/>
            <a:ext cx="7677065" cy="214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O que é ser um líder transformador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Importância da liderança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Desafios na jornada 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Engajamento e motivação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778" y="51002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8096" y="1681026"/>
            <a:ext cx="10344799" cy="8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1A35C4"/>
                </a:solidFill>
                <a:latin typeface="Arial Bold"/>
                <a:ea typeface="Arial Bold"/>
                <a:cs typeface="Arial Bold"/>
                <a:sym typeface="Arial Bold"/>
              </a:rPr>
              <a:t>Considerações finais</a:t>
            </a:r>
          </a:p>
        </p:txBody>
      </p:sp>
      <p:sp>
        <p:nvSpPr>
          <p:cNvPr name="AutoShape 3" id="3"/>
          <p:cNvSpPr/>
          <p:nvPr/>
        </p:nvSpPr>
        <p:spPr>
          <a:xfrm>
            <a:off x="0" y="1047750"/>
            <a:ext cx="7019699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337380" y="3365978"/>
            <a:ext cx="7677065" cy="214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O que é ser um líder transformador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Importância da liderança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Desafios na jornada 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Engajamento e motivação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778" y="51002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8096" y="1681026"/>
            <a:ext cx="10344799" cy="8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1A35C4"/>
                </a:solidFill>
                <a:latin typeface="Arial Bold"/>
                <a:ea typeface="Arial Bold"/>
                <a:cs typeface="Arial Bold"/>
                <a:sym typeface="Arial Bold"/>
              </a:rPr>
              <a:t>Referências</a:t>
            </a:r>
          </a:p>
        </p:txBody>
      </p:sp>
      <p:sp>
        <p:nvSpPr>
          <p:cNvPr name="AutoShape 3" id="3"/>
          <p:cNvSpPr/>
          <p:nvPr/>
        </p:nvSpPr>
        <p:spPr>
          <a:xfrm>
            <a:off x="0" y="1047750"/>
            <a:ext cx="7019699" cy="0"/>
          </a:xfrm>
          <a:prstGeom prst="line">
            <a:avLst/>
          </a:prstGeom>
          <a:ln cap="flat" w="38100">
            <a:solidFill>
              <a:srgbClr val="1A35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337380" y="3365978"/>
            <a:ext cx="7677065" cy="214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O que é ser um líder transformador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Importância da liderança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Desafios na jornada </a:t>
            </a:r>
          </a:p>
          <a:p>
            <a:pPr algn="l" marL="653903" indent="-326952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1A35C4"/>
                </a:solidFill>
                <a:latin typeface="Telegraf"/>
                <a:ea typeface="Telegraf"/>
                <a:cs typeface="Telegraf"/>
                <a:sym typeface="Telegraf"/>
              </a:rPr>
              <a:t>Engajamento e motivação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778" y="51002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32360" y="9615495"/>
            <a:ext cx="1352736" cy="437859"/>
          </a:xfrm>
          <a:custGeom>
            <a:avLst/>
            <a:gdLst/>
            <a:ahLst/>
            <a:cxnLst/>
            <a:rect r="r" b="b" t="t" l="l"/>
            <a:pathLst>
              <a:path h="437859" w="1352736">
                <a:moveTo>
                  <a:pt x="0" y="0"/>
                </a:moveTo>
                <a:lnTo>
                  <a:pt x="1352736" y="0"/>
                </a:lnTo>
                <a:lnTo>
                  <a:pt x="1352736" y="437859"/>
                </a:lnTo>
                <a:lnTo>
                  <a:pt x="0" y="437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7267" y="9620044"/>
            <a:ext cx="358839" cy="428761"/>
          </a:xfrm>
          <a:custGeom>
            <a:avLst/>
            <a:gdLst/>
            <a:ahLst/>
            <a:cxnLst/>
            <a:rect r="r" b="b" t="t" l="l"/>
            <a:pathLst>
              <a:path h="428761" w="358839">
                <a:moveTo>
                  <a:pt x="0" y="0"/>
                </a:moveTo>
                <a:lnTo>
                  <a:pt x="358839" y="0"/>
                </a:lnTo>
                <a:lnTo>
                  <a:pt x="358839" y="428761"/>
                </a:lnTo>
                <a:lnTo>
                  <a:pt x="0" y="42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48277" y="9579026"/>
            <a:ext cx="567794" cy="510797"/>
          </a:xfrm>
          <a:custGeom>
            <a:avLst/>
            <a:gdLst/>
            <a:ahLst/>
            <a:cxnLst/>
            <a:rect r="r" b="b" t="t" l="l"/>
            <a:pathLst>
              <a:path h="510797" w="567794">
                <a:moveTo>
                  <a:pt x="0" y="0"/>
                </a:moveTo>
                <a:lnTo>
                  <a:pt x="567795" y="0"/>
                </a:lnTo>
                <a:lnTo>
                  <a:pt x="567795" y="510797"/>
                </a:lnTo>
                <a:lnTo>
                  <a:pt x="0" y="51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0000">
            <a:off x="4372146" y="9608376"/>
            <a:ext cx="551099" cy="452097"/>
          </a:xfrm>
          <a:custGeom>
            <a:avLst/>
            <a:gdLst/>
            <a:ahLst/>
            <a:cxnLst/>
            <a:rect r="r" b="b" t="t" l="l"/>
            <a:pathLst>
              <a:path h="452097" w="551099">
                <a:moveTo>
                  <a:pt x="0" y="0"/>
                </a:moveTo>
                <a:lnTo>
                  <a:pt x="551099" y="0"/>
                </a:lnTo>
                <a:lnTo>
                  <a:pt x="551099" y="452097"/>
                </a:lnTo>
                <a:lnTo>
                  <a:pt x="0" y="452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79320" y="9610464"/>
            <a:ext cx="448978" cy="447921"/>
          </a:xfrm>
          <a:custGeom>
            <a:avLst/>
            <a:gdLst/>
            <a:ahLst/>
            <a:cxnLst/>
            <a:rect r="r" b="b" t="t" l="l"/>
            <a:pathLst>
              <a:path h="447921" w="448978">
                <a:moveTo>
                  <a:pt x="0" y="0"/>
                </a:moveTo>
                <a:lnTo>
                  <a:pt x="448977" y="0"/>
                </a:lnTo>
                <a:lnTo>
                  <a:pt x="448977" y="447921"/>
                </a:lnTo>
                <a:lnTo>
                  <a:pt x="0" y="4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80469" y="9580302"/>
            <a:ext cx="598458" cy="508246"/>
          </a:xfrm>
          <a:custGeom>
            <a:avLst/>
            <a:gdLst/>
            <a:ahLst/>
            <a:cxnLst/>
            <a:rect r="r" b="b" t="t" l="l"/>
            <a:pathLst>
              <a:path h="508246" w="598458">
                <a:moveTo>
                  <a:pt x="0" y="0"/>
                </a:moveTo>
                <a:lnTo>
                  <a:pt x="598457" y="0"/>
                </a:lnTo>
                <a:lnTo>
                  <a:pt x="598457" y="508246"/>
                </a:lnTo>
                <a:lnTo>
                  <a:pt x="0" y="50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1097" y="9556033"/>
            <a:ext cx="769165" cy="556784"/>
          </a:xfrm>
          <a:custGeom>
            <a:avLst/>
            <a:gdLst/>
            <a:ahLst/>
            <a:cxnLst/>
            <a:rect r="r" b="b" t="t" l="l"/>
            <a:pathLst>
              <a:path h="556784" w="769165">
                <a:moveTo>
                  <a:pt x="0" y="0"/>
                </a:moveTo>
                <a:lnTo>
                  <a:pt x="769166" y="0"/>
                </a:lnTo>
                <a:lnTo>
                  <a:pt x="769166" y="556784"/>
                </a:lnTo>
                <a:lnTo>
                  <a:pt x="0" y="556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52434" y="9599410"/>
            <a:ext cx="470029" cy="470029"/>
          </a:xfrm>
          <a:custGeom>
            <a:avLst/>
            <a:gdLst/>
            <a:ahLst/>
            <a:cxnLst/>
            <a:rect r="r" b="b" t="t" l="l"/>
            <a:pathLst>
              <a:path h="470029" w="470029">
                <a:moveTo>
                  <a:pt x="0" y="0"/>
                </a:moveTo>
                <a:lnTo>
                  <a:pt x="470029" y="0"/>
                </a:lnTo>
                <a:lnTo>
                  <a:pt x="470029" y="470029"/>
                </a:lnTo>
                <a:lnTo>
                  <a:pt x="0" y="470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4029" y="9656397"/>
            <a:ext cx="1297729" cy="356056"/>
          </a:xfrm>
          <a:custGeom>
            <a:avLst/>
            <a:gdLst/>
            <a:ahLst/>
            <a:cxnLst/>
            <a:rect r="r" b="b" t="t" l="l"/>
            <a:pathLst>
              <a:path h="356056" w="1297729">
                <a:moveTo>
                  <a:pt x="0" y="0"/>
                </a:moveTo>
                <a:lnTo>
                  <a:pt x="1297730" y="0"/>
                </a:lnTo>
                <a:lnTo>
                  <a:pt x="1297730" y="356056"/>
                </a:lnTo>
                <a:lnTo>
                  <a:pt x="0" y="3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83930" y="9570935"/>
            <a:ext cx="459766" cy="526980"/>
          </a:xfrm>
          <a:custGeom>
            <a:avLst/>
            <a:gdLst/>
            <a:ahLst/>
            <a:cxnLst/>
            <a:rect r="r" b="b" t="t" l="l"/>
            <a:pathLst>
              <a:path h="526980" w="459766">
                <a:moveTo>
                  <a:pt x="0" y="0"/>
                </a:moveTo>
                <a:lnTo>
                  <a:pt x="459766" y="0"/>
                </a:lnTo>
                <a:lnTo>
                  <a:pt x="459766" y="526980"/>
                </a:lnTo>
                <a:lnTo>
                  <a:pt x="0" y="52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0208" y="9597765"/>
            <a:ext cx="591650" cy="473320"/>
          </a:xfrm>
          <a:custGeom>
            <a:avLst/>
            <a:gdLst/>
            <a:ahLst/>
            <a:cxnLst/>
            <a:rect r="r" b="b" t="t" l="l"/>
            <a:pathLst>
              <a:path h="473320" w="591650">
                <a:moveTo>
                  <a:pt x="0" y="0"/>
                </a:moveTo>
                <a:lnTo>
                  <a:pt x="591650" y="0"/>
                </a:lnTo>
                <a:lnTo>
                  <a:pt x="591650" y="473320"/>
                </a:lnTo>
                <a:lnTo>
                  <a:pt x="0" y="47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0912" y="9587569"/>
            <a:ext cx="607125" cy="493711"/>
          </a:xfrm>
          <a:custGeom>
            <a:avLst/>
            <a:gdLst/>
            <a:ahLst/>
            <a:cxnLst/>
            <a:rect r="r" b="b" t="t" l="l"/>
            <a:pathLst>
              <a:path h="493711" w="607125">
                <a:moveTo>
                  <a:pt x="0" y="0"/>
                </a:moveTo>
                <a:lnTo>
                  <a:pt x="607125" y="0"/>
                </a:lnTo>
                <a:lnTo>
                  <a:pt x="607125" y="493711"/>
                </a:lnTo>
                <a:lnTo>
                  <a:pt x="0" y="493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74634" y="9604763"/>
            <a:ext cx="504107" cy="459323"/>
          </a:xfrm>
          <a:custGeom>
            <a:avLst/>
            <a:gdLst/>
            <a:ahLst/>
            <a:cxnLst/>
            <a:rect r="r" b="b" t="t" l="l"/>
            <a:pathLst>
              <a:path h="459323" w="504107">
                <a:moveTo>
                  <a:pt x="0" y="0"/>
                </a:moveTo>
                <a:lnTo>
                  <a:pt x="504107" y="0"/>
                </a:lnTo>
                <a:lnTo>
                  <a:pt x="504107" y="459323"/>
                </a:lnTo>
                <a:lnTo>
                  <a:pt x="0" y="4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9591" y="9560049"/>
            <a:ext cx="680598" cy="548752"/>
          </a:xfrm>
          <a:custGeom>
            <a:avLst/>
            <a:gdLst/>
            <a:ahLst/>
            <a:cxnLst/>
            <a:rect r="r" b="b" t="t" l="l"/>
            <a:pathLst>
              <a:path h="548752" w="680598">
                <a:moveTo>
                  <a:pt x="0" y="0"/>
                </a:moveTo>
                <a:lnTo>
                  <a:pt x="680598" y="0"/>
                </a:lnTo>
                <a:lnTo>
                  <a:pt x="680598" y="548752"/>
                </a:lnTo>
                <a:lnTo>
                  <a:pt x="0" y="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6864" y="1444637"/>
            <a:ext cx="285572" cy="285572"/>
            <a:chOff x="0" y="0"/>
            <a:chExt cx="75212" cy="752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5212" cy="75212"/>
            </a:xfrm>
            <a:custGeom>
              <a:avLst/>
              <a:gdLst/>
              <a:ahLst/>
              <a:cxnLst/>
              <a:rect r="r" b="b" t="t" l="l"/>
              <a:pathLst>
                <a:path h="75212" w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A35C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2360994" y="1568373"/>
            <a:ext cx="14406506" cy="0"/>
          </a:xfrm>
          <a:prstGeom prst="line">
            <a:avLst/>
          </a:prstGeom>
          <a:ln cap="flat" w="38100">
            <a:solidFill>
              <a:srgbClr val="2F50C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371139" y="7882259"/>
            <a:ext cx="10026072" cy="1404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b="true">
                <a:solidFill>
                  <a:srgbClr val="2F50C9"/>
                </a:solidFill>
                <a:latin typeface="Telegraf Bold"/>
                <a:ea typeface="Telegraf Bold"/>
                <a:cs typeface="Telegraf Bold"/>
                <a:sym typeface="Telegraf Bold"/>
              </a:rPr>
              <a:t>Obrigado!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435819" y="4247935"/>
            <a:ext cx="2455806" cy="794906"/>
          </a:xfrm>
          <a:custGeom>
            <a:avLst/>
            <a:gdLst/>
            <a:ahLst/>
            <a:cxnLst/>
            <a:rect r="r" b="b" t="t" l="l"/>
            <a:pathLst>
              <a:path h="794906" w="2455806">
                <a:moveTo>
                  <a:pt x="0" y="0"/>
                </a:moveTo>
                <a:lnTo>
                  <a:pt x="2455806" y="0"/>
                </a:lnTo>
                <a:lnTo>
                  <a:pt x="2455806" y="794906"/>
                </a:lnTo>
                <a:lnTo>
                  <a:pt x="0" y="794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721331" y="4184077"/>
            <a:ext cx="772161" cy="922623"/>
          </a:xfrm>
          <a:custGeom>
            <a:avLst/>
            <a:gdLst/>
            <a:ahLst/>
            <a:cxnLst/>
            <a:rect r="r" b="b" t="t" l="l"/>
            <a:pathLst>
              <a:path h="922623" w="772161">
                <a:moveTo>
                  <a:pt x="0" y="0"/>
                </a:moveTo>
                <a:lnTo>
                  <a:pt x="772161" y="0"/>
                </a:lnTo>
                <a:lnTo>
                  <a:pt x="772161" y="922623"/>
                </a:lnTo>
                <a:lnTo>
                  <a:pt x="0" y="922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01" t="-26727" r="-47090" b="-326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36123" y="4095813"/>
            <a:ext cx="1221800" cy="1099151"/>
          </a:xfrm>
          <a:custGeom>
            <a:avLst/>
            <a:gdLst/>
            <a:ahLst/>
            <a:cxnLst/>
            <a:rect r="r" b="b" t="t" l="l"/>
            <a:pathLst>
              <a:path h="1099151" w="1221800">
                <a:moveTo>
                  <a:pt x="0" y="0"/>
                </a:moveTo>
                <a:lnTo>
                  <a:pt x="1221800" y="0"/>
                </a:lnTo>
                <a:lnTo>
                  <a:pt x="1221800" y="1099151"/>
                </a:lnTo>
                <a:lnTo>
                  <a:pt x="0" y="1099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4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0000">
            <a:off x="9731288" y="4200690"/>
            <a:ext cx="1199339" cy="983883"/>
          </a:xfrm>
          <a:custGeom>
            <a:avLst/>
            <a:gdLst/>
            <a:ahLst/>
            <a:cxnLst/>
            <a:rect r="r" b="b" t="t" l="l"/>
            <a:pathLst>
              <a:path h="983883" w="1199339">
                <a:moveTo>
                  <a:pt x="0" y="0"/>
                </a:moveTo>
                <a:lnTo>
                  <a:pt x="1199339" y="0"/>
                </a:lnTo>
                <a:lnTo>
                  <a:pt x="1199339" y="983883"/>
                </a:lnTo>
                <a:lnTo>
                  <a:pt x="0" y="9838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9" t="0" r="-4479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487913" y="4205233"/>
            <a:ext cx="977095" cy="974796"/>
          </a:xfrm>
          <a:custGeom>
            <a:avLst/>
            <a:gdLst/>
            <a:ahLst/>
            <a:cxnLst/>
            <a:rect r="r" b="b" t="t" l="l"/>
            <a:pathLst>
              <a:path h="974796" w="977095">
                <a:moveTo>
                  <a:pt x="0" y="0"/>
                </a:moveTo>
                <a:lnTo>
                  <a:pt x="977095" y="0"/>
                </a:lnTo>
                <a:lnTo>
                  <a:pt x="977095" y="974797"/>
                </a:lnTo>
                <a:lnTo>
                  <a:pt x="0" y="974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931733" y="4295393"/>
            <a:ext cx="1170281" cy="993872"/>
          </a:xfrm>
          <a:custGeom>
            <a:avLst/>
            <a:gdLst/>
            <a:ahLst/>
            <a:cxnLst/>
            <a:rect r="r" b="b" t="t" l="l"/>
            <a:pathLst>
              <a:path h="993872" w="1170281">
                <a:moveTo>
                  <a:pt x="0" y="0"/>
                </a:moveTo>
                <a:lnTo>
                  <a:pt x="1170281" y="0"/>
                </a:lnTo>
                <a:lnTo>
                  <a:pt x="1170281" y="993872"/>
                </a:lnTo>
                <a:lnTo>
                  <a:pt x="0" y="993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483" r="-5363" b="-1258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595133" y="4247935"/>
            <a:ext cx="1504099" cy="1088788"/>
          </a:xfrm>
          <a:custGeom>
            <a:avLst/>
            <a:gdLst/>
            <a:ahLst/>
            <a:cxnLst/>
            <a:rect r="r" b="b" t="t" l="l"/>
            <a:pathLst>
              <a:path h="1088788" w="1504099">
                <a:moveTo>
                  <a:pt x="0" y="0"/>
                </a:moveTo>
                <a:lnTo>
                  <a:pt x="1504099" y="0"/>
                </a:lnTo>
                <a:lnTo>
                  <a:pt x="1504099" y="1088788"/>
                </a:lnTo>
                <a:lnTo>
                  <a:pt x="0" y="10887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747426" y="5809566"/>
            <a:ext cx="909604" cy="909604"/>
          </a:xfrm>
          <a:custGeom>
            <a:avLst/>
            <a:gdLst/>
            <a:ahLst/>
            <a:cxnLst/>
            <a:rect r="r" b="b" t="t" l="l"/>
            <a:pathLst>
              <a:path h="909604" w="909604">
                <a:moveTo>
                  <a:pt x="0" y="0"/>
                </a:moveTo>
                <a:lnTo>
                  <a:pt x="909603" y="0"/>
                </a:lnTo>
                <a:lnTo>
                  <a:pt x="909603" y="909604"/>
                </a:lnTo>
                <a:lnTo>
                  <a:pt x="0" y="909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04472" y="5919847"/>
            <a:ext cx="2511375" cy="689042"/>
          </a:xfrm>
          <a:custGeom>
            <a:avLst/>
            <a:gdLst/>
            <a:ahLst/>
            <a:cxnLst/>
            <a:rect r="r" b="b" t="t" l="l"/>
            <a:pathLst>
              <a:path h="689042" w="2511375">
                <a:moveTo>
                  <a:pt x="0" y="0"/>
                </a:moveTo>
                <a:lnTo>
                  <a:pt x="2511375" y="0"/>
                </a:lnTo>
                <a:lnTo>
                  <a:pt x="2511375" y="689042"/>
                </a:lnTo>
                <a:lnTo>
                  <a:pt x="0" y="689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903851" y="5754461"/>
            <a:ext cx="889743" cy="1019815"/>
          </a:xfrm>
          <a:custGeom>
            <a:avLst/>
            <a:gdLst/>
            <a:ahLst/>
            <a:cxnLst/>
            <a:rect r="r" b="b" t="t" l="l"/>
            <a:pathLst>
              <a:path h="1019815" w="889743">
                <a:moveTo>
                  <a:pt x="0" y="0"/>
                </a:moveTo>
                <a:lnTo>
                  <a:pt x="889743" y="0"/>
                </a:lnTo>
                <a:lnTo>
                  <a:pt x="889743" y="1019815"/>
                </a:lnTo>
                <a:lnTo>
                  <a:pt x="0" y="1019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2839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271503" y="5806382"/>
            <a:ext cx="1144966" cy="915973"/>
          </a:xfrm>
          <a:custGeom>
            <a:avLst/>
            <a:gdLst/>
            <a:ahLst/>
            <a:cxnLst/>
            <a:rect r="r" b="b" t="t" l="l"/>
            <a:pathLst>
              <a:path h="915973" w="1144966">
                <a:moveTo>
                  <a:pt x="0" y="0"/>
                </a:moveTo>
                <a:lnTo>
                  <a:pt x="1144966" y="0"/>
                </a:lnTo>
                <a:lnTo>
                  <a:pt x="1144966" y="915973"/>
                </a:lnTo>
                <a:lnTo>
                  <a:pt x="0" y="91597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608587" y="5786652"/>
            <a:ext cx="1174912" cy="955433"/>
          </a:xfrm>
          <a:custGeom>
            <a:avLst/>
            <a:gdLst/>
            <a:ahLst/>
            <a:cxnLst/>
            <a:rect r="r" b="b" t="t" l="l"/>
            <a:pathLst>
              <a:path h="955433" w="1174912">
                <a:moveTo>
                  <a:pt x="0" y="0"/>
                </a:moveTo>
                <a:lnTo>
                  <a:pt x="1174912" y="0"/>
                </a:lnTo>
                <a:lnTo>
                  <a:pt x="1174912" y="955433"/>
                </a:lnTo>
                <a:lnTo>
                  <a:pt x="0" y="955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147" r="0" b="-1482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145033" y="5819926"/>
            <a:ext cx="975551" cy="888885"/>
          </a:xfrm>
          <a:custGeom>
            <a:avLst/>
            <a:gdLst/>
            <a:ahLst/>
            <a:cxnLst/>
            <a:rect r="r" b="b" t="t" l="l"/>
            <a:pathLst>
              <a:path h="888885" w="975551">
                <a:moveTo>
                  <a:pt x="0" y="0"/>
                </a:moveTo>
                <a:lnTo>
                  <a:pt x="975551" y="0"/>
                </a:lnTo>
                <a:lnTo>
                  <a:pt x="975551" y="888885"/>
                </a:lnTo>
                <a:lnTo>
                  <a:pt x="0" y="8888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42436" y="4147276"/>
            <a:ext cx="1235582" cy="996224"/>
          </a:xfrm>
          <a:custGeom>
            <a:avLst/>
            <a:gdLst/>
            <a:ahLst/>
            <a:cxnLst/>
            <a:rect r="r" b="b" t="t" l="l"/>
            <a:pathLst>
              <a:path h="996224" w="1235582">
                <a:moveTo>
                  <a:pt x="0" y="0"/>
                </a:moveTo>
                <a:lnTo>
                  <a:pt x="1235582" y="0"/>
                </a:lnTo>
                <a:lnTo>
                  <a:pt x="1235582" y="996224"/>
                </a:lnTo>
                <a:lnTo>
                  <a:pt x="0" y="99622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5090" t="-14409" r="-20789" b="-30335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793594" y="-105511"/>
            <a:ext cx="4159474" cy="137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8"/>
              </a:lnSpc>
            </a:pPr>
            <a:r>
              <a:rPr lang="en-US" b="true" sz="7192" spc="35">
                <a:solidFill>
                  <a:srgbClr val="2F50C9"/>
                </a:solidFill>
                <a:latin typeface="Public Sans 1 Heavy"/>
                <a:ea typeface="Public Sans 1 Heavy"/>
                <a:cs typeface="Public Sans 1 Heavy"/>
                <a:sym typeface="Public Sans 1 Heavy"/>
              </a:rPr>
              <a:t>XV DIMA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62661" y="1089710"/>
            <a:ext cx="4021340" cy="22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354">
                <a:solidFill>
                  <a:srgbClr val="FFFFFF"/>
                </a:solidFill>
                <a:latin typeface="Public Sans 2 Light"/>
                <a:ea typeface="Public Sans 2 Light"/>
                <a:cs typeface="Public Sans 2 Light"/>
                <a:sym typeface="Public Sans 2 Light"/>
              </a:rPr>
              <a:t>DIÁLOGOS DA MATEMÁTICA COM A PEDAGOGIA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27299" y="926147"/>
            <a:ext cx="10335400" cy="51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6"/>
              </a:lnSpc>
            </a:pP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LDB </a:t>
            </a:r>
            <a:r>
              <a:rPr lang="en-US" sz="3728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30 anos: Limites, Desafios e Perspectivas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DAHG2Ovjppg</dc:identifier>
  <dcterms:modified xsi:type="dcterms:W3CDTF">2011-08-01T06:04:30Z</dcterms:modified>
  <cp:revision>1</cp:revision>
  <dc:title>XV DIMA - Template Slides</dc:title>
</cp:coreProperties>
</file>