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Inter Light"/>
      <p:regular r:id="rId15"/>
      <p:bold r:id="rId16"/>
      <p:italic r:id="rId17"/>
      <p:boldItalic r:id="rId18"/>
    </p:embeddedFont>
    <p:embeddedFont>
      <p:font typeface="Inter"/>
      <p:regular r:id="rId19"/>
      <p:bold r:id="rId20"/>
      <p:italic r:id="rId21"/>
      <p:boldItalic r:id="rId22"/>
    </p:embeddedFont>
    <p:embeddedFont>
      <p:font typeface="Inter ExtraBold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j0hjeoubi9Z5l1y/5DtMoHz3pK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Inter-boldItalic.fntdata"/><Relationship Id="rId21" Type="http://schemas.openxmlformats.org/officeDocument/2006/relationships/font" Target="fonts/Inter-italic.fntdata"/><Relationship Id="rId24" Type="http://schemas.openxmlformats.org/officeDocument/2006/relationships/font" Target="fonts/InterExtraBold-boldItalic.fntdata"/><Relationship Id="rId23" Type="http://schemas.openxmlformats.org/officeDocument/2006/relationships/font" Target="fonts/Inter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Light-regular.fntdata"/><Relationship Id="rId14" Type="http://schemas.openxmlformats.org/officeDocument/2006/relationships/slide" Target="slides/slide9.xml"/><Relationship Id="rId17" Type="http://schemas.openxmlformats.org/officeDocument/2006/relationships/font" Target="fonts/InterLight-italic.fntdata"/><Relationship Id="rId16" Type="http://schemas.openxmlformats.org/officeDocument/2006/relationships/font" Target="fonts/InterLight-bold.fntdata"/><Relationship Id="rId19" Type="http://schemas.openxmlformats.org/officeDocument/2006/relationships/font" Target="fonts/Inter-regular.fntdata"/><Relationship Id="rId18" Type="http://schemas.openxmlformats.org/officeDocument/2006/relationships/font" Target="fonts/Inter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fa696a60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39fa696a60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9fa696a60b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9fa696a60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9fa696a60b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39fa696a60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fa696a60b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39fa696a60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fa696a60b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39fa696a60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fa696a60b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9fa696a60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17425" y="283050"/>
            <a:ext cx="57234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IV WORKSHOP </a:t>
            </a:r>
            <a:endParaRPr b="1" sz="2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ENSINO, PESQUISA E EXTENSÃO: ELOS COM OS SABERES DIDÁTICO-CIENTÍFICOS</a:t>
            </a:r>
            <a:b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1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Título da Apresentação</a:t>
            </a:r>
            <a:endParaRPr b="0" i="0" sz="31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3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Autores: </a:t>
            </a:r>
            <a:endParaRPr b="0" i="0" sz="13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1.</a:t>
            </a:r>
            <a:endParaRPr sz="13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2.</a:t>
            </a:r>
            <a:endParaRPr sz="13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3.</a:t>
            </a:r>
            <a:endParaRPr sz="13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4.</a:t>
            </a:r>
            <a:endParaRPr b="0" i="0" sz="13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320350" y="857151"/>
            <a:ext cx="85032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409510" y="30639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Introdução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9fa696a60b_0_12"/>
          <p:cNvSpPr txBox="1"/>
          <p:nvPr/>
        </p:nvSpPr>
        <p:spPr>
          <a:xfrm>
            <a:off x="320350" y="857151"/>
            <a:ext cx="85032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6" name="Google Shape;66;g39fa696a60b_0_12"/>
          <p:cNvSpPr txBox="1"/>
          <p:nvPr/>
        </p:nvSpPr>
        <p:spPr>
          <a:xfrm>
            <a:off x="409510" y="30639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BR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Objetivo</a:t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fa696a60b_0_17"/>
          <p:cNvSpPr txBox="1"/>
          <p:nvPr/>
        </p:nvSpPr>
        <p:spPr>
          <a:xfrm>
            <a:off x="320350" y="857151"/>
            <a:ext cx="85032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2" name="Google Shape;72;g39fa696a60b_0_17"/>
          <p:cNvSpPr txBox="1"/>
          <p:nvPr/>
        </p:nvSpPr>
        <p:spPr>
          <a:xfrm>
            <a:off x="409510" y="30639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Referencial Teórico</a:t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fa696a60b_0_22"/>
          <p:cNvSpPr txBox="1"/>
          <p:nvPr/>
        </p:nvSpPr>
        <p:spPr>
          <a:xfrm>
            <a:off x="320350" y="857151"/>
            <a:ext cx="85032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8" name="Google Shape;78;g39fa696a60b_0_22"/>
          <p:cNvSpPr txBox="1"/>
          <p:nvPr/>
        </p:nvSpPr>
        <p:spPr>
          <a:xfrm>
            <a:off x="409510" y="30639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Metodologia</a:t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fa696a60b_0_37"/>
          <p:cNvSpPr txBox="1"/>
          <p:nvPr/>
        </p:nvSpPr>
        <p:spPr>
          <a:xfrm>
            <a:off x="320350" y="857151"/>
            <a:ext cx="85032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4" name="Google Shape;84;g39fa696a60b_0_37"/>
          <p:cNvSpPr txBox="1"/>
          <p:nvPr/>
        </p:nvSpPr>
        <p:spPr>
          <a:xfrm>
            <a:off x="409510" y="30639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Resultados e discussões</a:t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fa696a60b_0_43"/>
          <p:cNvSpPr txBox="1"/>
          <p:nvPr/>
        </p:nvSpPr>
        <p:spPr>
          <a:xfrm>
            <a:off x="320350" y="857151"/>
            <a:ext cx="85032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0" name="Google Shape;90;g39fa696a60b_0_43"/>
          <p:cNvSpPr txBox="1"/>
          <p:nvPr/>
        </p:nvSpPr>
        <p:spPr>
          <a:xfrm>
            <a:off x="409510" y="30639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Considerações Finais</a:t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fa696a60b_0_27"/>
          <p:cNvSpPr txBox="1"/>
          <p:nvPr/>
        </p:nvSpPr>
        <p:spPr>
          <a:xfrm>
            <a:off x="320350" y="857151"/>
            <a:ext cx="85032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6" name="Google Shape;96;g39fa696a60b_0_27"/>
          <p:cNvSpPr txBox="1"/>
          <p:nvPr/>
        </p:nvSpPr>
        <p:spPr>
          <a:xfrm>
            <a:off x="409510" y="30639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Referências</a:t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/>
        </p:nvSpPr>
        <p:spPr>
          <a:xfrm>
            <a:off x="2490760" y="2571743"/>
            <a:ext cx="41625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OBRIGADO</a:t>
            </a:r>
            <a:endParaRPr b="1" sz="3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10!</dc:creator>
</cp:coreProperties>
</file>