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88" r:id="rId2"/>
    <p:sldId id="257" r:id="rId3"/>
    <p:sldId id="258" r:id="rId4"/>
    <p:sldId id="286" r:id="rId5"/>
    <p:sldId id="28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1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0360D5EA-8CEC-F41F-5C4B-9CACCA5A3C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67028563-8F1C-8F58-A556-D8E21AA5CF98}"/>
              </a:ext>
            </a:extLst>
          </p:cNvPr>
          <p:cNvSpPr txBox="1">
            <a:spLocks/>
          </p:cNvSpPr>
          <p:nvPr/>
        </p:nvSpPr>
        <p:spPr>
          <a:xfrm>
            <a:off x="599225" y="2165856"/>
            <a:ext cx="10993549" cy="61769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b="1" dirty="0">
                <a:solidFill>
                  <a:srgbClr val="002060"/>
                </a:solidFill>
                <a:latin typeface="arial" panose="020B0604020202020204" pitchFamily="34" charset="0"/>
              </a:rPr>
              <a:t>TÍTULO</a:t>
            </a:r>
            <a:endParaRPr lang="pt-BR" sz="4800" b="1" dirty="0">
              <a:solidFill>
                <a:srgbClr val="002060"/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511A1FF-B3AA-120C-B6CC-261DA04EFCAC}"/>
              </a:ext>
            </a:extLst>
          </p:cNvPr>
          <p:cNvSpPr txBox="1"/>
          <p:nvPr/>
        </p:nvSpPr>
        <p:spPr>
          <a:xfrm>
            <a:off x="599225" y="4949402"/>
            <a:ext cx="177805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Autor(a) 1</a:t>
            </a:r>
          </a:p>
          <a:p>
            <a:r>
              <a:rPr lang="pt-B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Autor(a) 2</a:t>
            </a:r>
          </a:p>
          <a:p>
            <a:r>
              <a:rPr lang="pt-B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Autor(a) 3</a:t>
            </a:r>
          </a:p>
          <a:p>
            <a:r>
              <a:rPr lang="pt-B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Orientador(a) </a:t>
            </a:r>
          </a:p>
        </p:txBody>
      </p:sp>
    </p:spTree>
    <p:extLst>
      <p:ext uri="{BB962C8B-B14F-4D97-AF65-F5344CB8AC3E}">
        <p14:creationId xmlns:p14="http://schemas.microsoft.com/office/powerpoint/2010/main" val="3467100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2" y="660592"/>
            <a:ext cx="11029616" cy="1013800"/>
          </a:xfrm>
        </p:spPr>
        <p:txBody>
          <a:bodyPr>
            <a:normAutofit/>
          </a:bodyPr>
          <a:lstStyle/>
          <a:p>
            <a:pPr algn="l"/>
            <a:r>
              <a:rPr lang="pt-BR" sz="4000" b="1" i="0" dirty="0">
                <a:effectLst/>
                <a:latin typeface="arial" panose="020B0604020202020204" pitchFamily="34" charset="0"/>
              </a:rPr>
              <a:t>SEÇÃO 1</a:t>
            </a:r>
          </a:p>
        </p:txBody>
      </p:sp>
    </p:spTree>
    <p:extLst>
      <p:ext uri="{BB962C8B-B14F-4D97-AF65-F5344CB8AC3E}">
        <p14:creationId xmlns:p14="http://schemas.microsoft.com/office/powerpoint/2010/main" val="2206632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E037B43A-6477-FB32-FABB-BD1E5AFD6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660592"/>
            <a:ext cx="11029616" cy="1013800"/>
          </a:xfrm>
        </p:spPr>
        <p:txBody>
          <a:bodyPr>
            <a:normAutofit/>
          </a:bodyPr>
          <a:lstStyle/>
          <a:p>
            <a:pPr algn="l"/>
            <a:r>
              <a:rPr lang="pt-BR" sz="4000" b="1" i="0" dirty="0">
                <a:effectLst/>
                <a:latin typeface="arial" panose="020B0604020202020204" pitchFamily="34" charset="0"/>
              </a:rPr>
              <a:t>SEÇÃO 2</a:t>
            </a:r>
          </a:p>
        </p:txBody>
      </p:sp>
    </p:spTree>
    <p:extLst>
      <p:ext uri="{BB962C8B-B14F-4D97-AF65-F5344CB8AC3E}">
        <p14:creationId xmlns:p14="http://schemas.microsoft.com/office/powerpoint/2010/main" val="161882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2B7DB87B-A42E-E1B8-CAAB-76527CBE8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660592"/>
            <a:ext cx="11029616" cy="1013800"/>
          </a:xfrm>
        </p:spPr>
        <p:txBody>
          <a:bodyPr>
            <a:normAutofit/>
          </a:bodyPr>
          <a:lstStyle/>
          <a:p>
            <a:pPr algn="l"/>
            <a:r>
              <a:rPr lang="pt-BR" sz="4000" b="1" i="0" dirty="0">
                <a:effectLst/>
                <a:latin typeface="arial" panose="020B0604020202020204" pitchFamily="34" charset="0"/>
              </a:rPr>
              <a:t>SEÇÃO 3</a:t>
            </a:r>
          </a:p>
        </p:txBody>
      </p:sp>
    </p:spTree>
    <p:extLst>
      <p:ext uri="{BB962C8B-B14F-4D97-AF65-F5344CB8AC3E}">
        <p14:creationId xmlns:p14="http://schemas.microsoft.com/office/powerpoint/2010/main" val="1815416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9">
            <a:extLst>
              <a:ext uri="{FF2B5EF4-FFF2-40B4-BE49-F238E27FC236}">
                <a16:creationId xmlns:a16="http://schemas.microsoft.com/office/drawing/2014/main" id="{B8EAD3BD-9F6A-5681-E331-B9C01456E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SEÇÃO 2</a:t>
            </a:r>
          </a:p>
        </p:txBody>
      </p:sp>
      <p:sp>
        <p:nvSpPr>
          <p:cNvPr id="5" name="Título 9">
            <a:extLst>
              <a:ext uri="{FF2B5EF4-FFF2-40B4-BE49-F238E27FC236}">
                <a16:creationId xmlns:a16="http://schemas.microsoft.com/office/drawing/2014/main" id="{33C77743-3D2F-6BF9-2B64-DBEFC46590BA}"/>
              </a:ext>
            </a:extLst>
          </p:cNvPr>
          <p:cNvSpPr txBox="1">
            <a:spLocks/>
          </p:cNvSpPr>
          <p:nvPr/>
        </p:nvSpPr>
        <p:spPr>
          <a:xfrm>
            <a:off x="581192" y="5142044"/>
            <a:ext cx="11029616" cy="1013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aGRADECIMENTOS</a:t>
            </a:r>
            <a:endParaRPr lang="en-US" sz="4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2486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927</TotalTime>
  <Words>29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Arial</vt:lpstr>
      <vt:lpstr>Gill Sans MT</vt:lpstr>
      <vt:lpstr>Wingdings 2</vt:lpstr>
      <vt:lpstr>Dividendo</vt:lpstr>
      <vt:lpstr>Apresentação do PowerPoint</vt:lpstr>
      <vt:lpstr>SEÇÃO 1</vt:lpstr>
      <vt:lpstr>SEÇÃO 2</vt:lpstr>
      <vt:lpstr>SEÇÃO 3</vt:lpstr>
      <vt:lpstr>SEÇÃO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trabalho</dc:title>
  <dc:creator>Jair Lino</dc:creator>
  <cp:lastModifiedBy>Wendel Melo Andrade</cp:lastModifiedBy>
  <cp:revision>24</cp:revision>
  <dcterms:created xsi:type="dcterms:W3CDTF">2016-06-06T17:19:40Z</dcterms:created>
  <dcterms:modified xsi:type="dcterms:W3CDTF">2023-04-21T20:17:10Z</dcterms:modified>
</cp:coreProperties>
</file>