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59" autoAdjust="0"/>
    <p:restoredTop sz="86380" autoAdjust="0"/>
  </p:normalViewPr>
  <p:slideViewPr>
    <p:cSldViewPr snapToGrid="0">
      <p:cViewPr varScale="1">
        <p:scale>
          <a:sx n="74" d="100"/>
          <a:sy n="74" d="100"/>
        </p:scale>
        <p:origin x="972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46" y="20587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slide" Target="../slides/slide9.xml"/><Relationship Id="rId1" Type="http://schemas.openxmlformats.org/officeDocument/2006/relationships/slide" Target="../slides/slide8.xml"/><Relationship Id="rId5" Type="http://schemas.openxmlformats.org/officeDocument/2006/relationships/slide" Target="../slides/slide12.xml"/><Relationship Id="rId4" Type="http://schemas.openxmlformats.org/officeDocument/2006/relationships/slide" Target="../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9AB90F-F082-4D2C-876B-7A5646380CC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370934D-F2B6-4BC3-8691-8E85384667AD}">
      <dgm:prSet phldrT="[Texto]"/>
      <dgm:spPr>
        <a:solidFill>
          <a:srgbClr val="92D050"/>
        </a:solidFill>
      </dgm:spPr>
      <dgm:t>
        <a:bodyPr/>
        <a:lstStyle/>
        <a:p>
          <a:r>
            <a:rPr lang="pt-BR" b="1" dirty="0">
              <a:solidFill>
                <a:schemeClr val="tx1"/>
              </a:solidFill>
            </a:rPr>
            <a:t>Equivalência</a:t>
          </a:r>
        </a:p>
      </dgm:t>
    </dgm:pt>
    <dgm:pt modelId="{0BD8059E-EF7D-44B8-A9DB-66088BB7450D}" type="parTrans" cxnId="{E9677CE2-8223-4FE7-A70D-D3B569466402}">
      <dgm:prSet/>
      <dgm:spPr/>
      <dgm:t>
        <a:bodyPr/>
        <a:lstStyle/>
        <a:p>
          <a:endParaRPr lang="pt-BR"/>
        </a:p>
      </dgm:t>
    </dgm:pt>
    <dgm:pt modelId="{28FB6D0E-FF66-48A3-B4D7-8AE00327AA8E}" type="sibTrans" cxnId="{E9677CE2-8223-4FE7-A70D-D3B569466402}">
      <dgm:prSet/>
      <dgm:spPr/>
      <dgm:t>
        <a:bodyPr/>
        <a:lstStyle/>
        <a:p>
          <a:endParaRPr lang="pt-BR"/>
        </a:p>
      </dgm:t>
    </dgm:pt>
    <dgm:pt modelId="{B2E0D6A9-B02B-4008-A1E8-996823286DA8}">
      <dgm:prSet phldrT="[Texto]"/>
      <dgm:spPr>
        <a:solidFill>
          <a:srgbClr val="FFC000"/>
        </a:solidFill>
      </dgm:spPr>
      <dgm:t>
        <a:bodyPr/>
        <a:lstStyle/>
        <a:p>
          <a:r>
            <a:rPr lang="pt-BR" b="1" dirty="0">
              <a:solidFill>
                <a:schemeClr val="tx1"/>
              </a:solidFill>
            </a:rPr>
            <a:t>Ordem</a:t>
          </a:r>
        </a:p>
      </dgm:t>
    </dgm:pt>
    <dgm:pt modelId="{921EFB99-3266-4FC4-9E68-C8CAB3D7CD50}" type="parTrans" cxnId="{13E5C598-C85D-47BC-A618-F39DE92F53C8}">
      <dgm:prSet/>
      <dgm:spPr/>
      <dgm:t>
        <a:bodyPr/>
        <a:lstStyle/>
        <a:p>
          <a:endParaRPr lang="pt-BR"/>
        </a:p>
      </dgm:t>
    </dgm:pt>
    <dgm:pt modelId="{88CA6D11-4BBE-4647-AE2D-7B95F30E1C99}" type="sibTrans" cxnId="{13E5C598-C85D-47BC-A618-F39DE92F53C8}">
      <dgm:prSet/>
      <dgm:spPr/>
      <dgm:t>
        <a:bodyPr/>
        <a:lstStyle/>
        <a:p>
          <a:endParaRPr lang="pt-BR"/>
        </a:p>
      </dgm:t>
    </dgm:pt>
    <dgm:pt modelId="{F63AB1A5-15DD-4228-99B4-43202D43FCBF}">
      <dgm:prSet phldrT="[Texto]"/>
      <dgm:spPr>
        <a:solidFill>
          <a:srgbClr val="00B0F0"/>
        </a:solidFill>
      </dgm:spPr>
      <dgm:t>
        <a:bodyPr/>
        <a:lstStyle/>
        <a:p>
          <a:r>
            <a:rPr lang="pt-BR" b="1" dirty="0">
              <a:solidFill>
                <a:schemeClr val="tx1"/>
              </a:solidFill>
            </a:rPr>
            <a:t>Proporcionalidade</a:t>
          </a:r>
        </a:p>
      </dgm:t>
    </dgm:pt>
    <dgm:pt modelId="{83DE18BE-5BAE-4C16-A9CB-2BBF212B4981}" type="parTrans" cxnId="{8D0AC053-29E1-4525-BE1F-4E0A2EB48D6A}">
      <dgm:prSet/>
      <dgm:spPr/>
      <dgm:t>
        <a:bodyPr/>
        <a:lstStyle/>
        <a:p>
          <a:endParaRPr lang="pt-BR"/>
        </a:p>
      </dgm:t>
    </dgm:pt>
    <dgm:pt modelId="{071DF636-5DFB-4DA2-9FE1-6E5AD8CC8091}" type="sibTrans" cxnId="{8D0AC053-29E1-4525-BE1F-4E0A2EB48D6A}">
      <dgm:prSet/>
      <dgm:spPr/>
      <dgm:t>
        <a:bodyPr/>
        <a:lstStyle/>
        <a:p>
          <a:endParaRPr lang="pt-BR"/>
        </a:p>
      </dgm:t>
    </dgm:pt>
    <dgm:pt modelId="{D4C87836-90E3-46C1-A21A-CD1891CCC569}">
      <dgm:prSet phldrT="[Texto]"/>
      <dgm:spPr>
        <a:solidFill>
          <a:srgbClr val="FF0000"/>
        </a:solidFill>
      </dgm:spPr>
      <dgm:t>
        <a:bodyPr/>
        <a:lstStyle/>
        <a:p>
          <a:r>
            <a:rPr lang="pt-BR" b="1" dirty="0"/>
            <a:t>Interdependência</a:t>
          </a:r>
        </a:p>
      </dgm:t>
    </dgm:pt>
    <dgm:pt modelId="{9E28F3AD-10F4-4077-BF43-CB8F70C4CCBE}" type="parTrans" cxnId="{02B9B181-BA19-4846-BCE6-2F733235E602}">
      <dgm:prSet/>
      <dgm:spPr/>
      <dgm:t>
        <a:bodyPr/>
        <a:lstStyle/>
        <a:p>
          <a:endParaRPr lang="pt-BR"/>
        </a:p>
      </dgm:t>
    </dgm:pt>
    <dgm:pt modelId="{4530CF03-CE15-4F63-B59F-6CC7F06D2BDB}" type="sibTrans" cxnId="{02B9B181-BA19-4846-BCE6-2F733235E602}">
      <dgm:prSet/>
      <dgm:spPr/>
      <dgm:t>
        <a:bodyPr/>
        <a:lstStyle/>
        <a:p>
          <a:endParaRPr lang="pt-BR"/>
        </a:p>
      </dgm:t>
    </dgm:pt>
    <dgm:pt modelId="{12AB51F6-95B1-4265-8947-4AED87136795}">
      <dgm:prSet phldrT="[Texto]"/>
      <dgm:spPr>
        <a:solidFill>
          <a:srgbClr val="7030A0"/>
        </a:solidFill>
      </dgm:spPr>
      <dgm:t>
        <a:bodyPr/>
        <a:lstStyle/>
        <a:p>
          <a:r>
            <a:rPr lang="pt-BR" b="1" dirty="0">
              <a:solidFill>
                <a:schemeClr val="bg1"/>
              </a:solidFill>
            </a:rPr>
            <a:t>Representação</a:t>
          </a:r>
        </a:p>
      </dgm:t>
    </dgm:pt>
    <dgm:pt modelId="{D7C85D61-8628-4439-B46B-B2085D164AE5}" type="parTrans" cxnId="{5AE4469A-7B23-477A-A227-F2F427DD5021}">
      <dgm:prSet/>
      <dgm:spPr/>
      <dgm:t>
        <a:bodyPr/>
        <a:lstStyle/>
        <a:p>
          <a:endParaRPr lang="pt-BR"/>
        </a:p>
      </dgm:t>
    </dgm:pt>
    <dgm:pt modelId="{4A684620-DD93-4412-8988-F530B1654704}" type="sibTrans" cxnId="{5AE4469A-7B23-477A-A227-F2F427DD5021}">
      <dgm:prSet/>
      <dgm:spPr/>
      <dgm:t>
        <a:bodyPr/>
        <a:lstStyle/>
        <a:p>
          <a:endParaRPr lang="pt-BR"/>
        </a:p>
      </dgm:t>
    </dgm:pt>
    <dgm:pt modelId="{00BD6F23-6531-4E60-AABE-BA1444131A8A}">
      <dgm:prSet/>
      <dgm:spPr/>
      <dgm:t>
        <a:bodyPr/>
        <a:lstStyle/>
        <a:p>
          <a:r>
            <a:rPr lang="pt-BR" b="1" dirty="0"/>
            <a:t>Aproximação</a:t>
          </a:r>
        </a:p>
      </dgm:t>
    </dgm:pt>
    <dgm:pt modelId="{C142BBBC-B3E4-4F3A-9ACD-C566FCB61A2F}" type="parTrans" cxnId="{F9C6011B-6D26-4D1C-8E3B-7C78F7E3EB6D}">
      <dgm:prSet/>
      <dgm:spPr/>
      <dgm:t>
        <a:bodyPr/>
        <a:lstStyle/>
        <a:p>
          <a:endParaRPr lang="pt-BR"/>
        </a:p>
      </dgm:t>
    </dgm:pt>
    <dgm:pt modelId="{187D0D31-6DD8-4A4B-A208-FD4E12C9CD62}" type="sibTrans" cxnId="{F9C6011B-6D26-4D1C-8E3B-7C78F7E3EB6D}">
      <dgm:prSet/>
      <dgm:spPr/>
      <dgm:t>
        <a:bodyPr/>
        <a:lstStyle/>
        <a:p>
          <a:endParaRPr lang="pt-BR"/>
        </a:p>
      </dgm:t>
    </dgm:pt>
    <dgm:pt modelId="{57D3AF5C-51DB-40D0-833B-F928AB955268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pt-BR" b="1" dirty="0">
              <a:solidFill>
                <a:schemeClr val="tx2"/>
              </a:solidFill>
            </a:rPr>
            <a:t>Variação</a:t>
          </a:r>
        </a:p>
      </dgm:t>
    </dgm:pt>
    <dgm:pt modelId="{C1D2F1B6-C3F2-4F63-88FE-F8C8AB6ADC21}" type="parTrans" cxnId="{84A2AD0D-F25C-4A1B-BEC2-7757D13D5E26}">
      <dgm:prSet/>
      <dgm:spPr/>
      <dgm:t>
        <a:bodyPr/>
        <a:lstStyle/>
        <a:p>
          <a:endParaRPr lang="pt-BR"/>
        </a:p>
      </dgm:t>
    </dgm:pt>
    <dgm:pt modelId="{00AA1F4E-2EDC-48ED-8834-BA5E72440255}" type="sibTrans" cxnId="{84A2AD0D-F25C-4A1B-BEC2-7757D13D5E26}">
      <dgm:prSet/>
      <dgm:spPr/>
      <dgm:t>
        <a:bodyPr/>
        <a:lstStyle/>
        <a:p>
          <a:endParaRPr lang="pt-BR"/>
        </a:p>
      </dgm:t>
    </dgm:pt>
    <dgm:pt modelId="{5AB197B0-1792-498C-A29B-E12DE37D396F}" type="pres">
      <dgm:prSet presAssocID="{599AB90F-F082-4D2C-876B-7A5646380CC8}" presName="diagram" presStyleCnt="0">
        <dgm:presLayoutVars>
          <dgm:dir/>
          <dgm:resizeHandles val="exact"/>
        </dgm:presLayoutVars>
      </dgm:prSet>
      <dgm:spPr/>
    </dgm:pt>
    <dgm:pt modelId="{756BCCF3-9374-4A06-9F3A-5E3F8CD3D84E}" type="pres">
      <dgm:prSet presAssocID="{D370934D-F2B6-4BC3-8691-8E85384667AD}" presName="node" presStyleLbl="node1" presStyleIdx="0" presStyleCnt="7">
        <dgm:presLayoutVars>
          <dgm:bulletEnabled val="1"/>
        </dgm:presLayoutVars>
      </dgm:prSet>
      <dgm:spPr/>
    </dgm:pt>
    <dgm:pt modelId="{0BDECA2D-26E2-46A7-818D-1FC69A879DB6}" type="pres">
      <dgm:prSet presAssocID="{28FB6D0E-FF66-48A3-B4D7-8AE00327AA8E}" presName="sibTrans" presStyleCnt="0"/>
      <dgm:spPr/>
    </dgm:pt>
    <dgm:pt modelId="{7EFCBAC6-8D28-48B9-8260-24D687FD8270}" type="pres">
      <dgm:prSet presAssocID="{B2E0D6A9-B02B-4008-A1E8-996823286DA8}" presName="node" presStyleLbl="node1" presStyleIdx="1" presStyleCnt="7">
        <dgm:presLayoutVars>
          <dgm:bulletEnabled val="1"/>
        </dgm:presLayoutVars>
      </dgm:prSet>
      <dgm:spPr/>
    </dgm:pt>
    <dgm:pt modelId="{41C8DDC3-6159-4476-84B8-89759FFC30B2}" type="pres">
      <dgm:prSet presAssocID="{88CA6D11-4BBE-4647-AE2D-7B95F30E1C99}" presName="sibTrans" presStyleCnt="0"/>
      <dgm:spPr/>
    </dgm:pt>
    <dgm:pt modelId="{70AFD8E1-60DC-470E-8428-B4D19511913E}" type="pres">
      <dgm:prSet presAssocID="{F63AB1A5-15DD-4228-99B4-43202D43FCBF}" presName="node" presStyleLbl="node1" presStyleIdx="2" presStyleCnt="7">
        <dgm:presLayoutVars>
          <dgm:bulletEnabled val="1"/>
        </dgm:presLayoutVars>
      </dgm:prSet>
      <dgm:spPr/>
    </dgm:pt>
    <dgm:pt modelId="{FA9FE8BF-CED9-4F22-84F6-7710B61F5D47}" type="pres">
      <dgm:prSet presAssocID="{071DF636-5DFB-4DA2-9FE1-6E5AD8CC8091}" presName="sibTrans" presStyleCnt="0"/>
      <dgm:spPr/>
    </dgm:pt>
    <dgm:pt modelId="{7EE175ED-4F21-4A69-BF98-15B3F440915F}" type="pres">
      <dgm:prSet presAssocID="{D4C87836-90E3-46C1-A21A-CD1891CCC569}" presName="node" presStyleLbl="node1" presStyleIdx="3" presStyleCnt="7">
        <dgm:presLayoutVars>
          <dgm:bulletEnabled val="1"/>
        </dgm:presLayoutVars>
      </dgm:prSet>
      <dgm:spPr/>
    </dgm:pt>
    <dgm:pt modelId="{0017D4CD-89FD-423C-BB70-947C139E38D7}" type="pres">
      <dgm:prSet presAssocID="{4530CF03-CE15-4F63-B59F-6CC7F06D2BDB}" presName="sibTrans" presStyleCnt="0"/>
      <dgm:spPr/>
    </dgm:pt>
    <dgm:pt modelId="{6D564FE7-7952-4A69-AA4A-0CDB336998FA}" type="pres">
      <dgm:prSet presAssocID="{12AB51F6-95B1-4265-8947-4AED87136795}" presName="node" presStyleLbl="node1" presStyleIdx="4" presStyleCnt="7">
        <dgm:presLayoutVars>
          <dgm:bulletEnabled val="1"/>
        </dgm:presLayoutVars>
      </dgm:prSet>
      <dgm:spPr/>
    </dgm:pt>
    <dgm:pt modelId="{FBC1ACDA-2F95-4E91-8284-B9B142F81DC3}" type="pres">
      <dgm:prSet presAssocID="{4A684620-DD93-4412-8988-F530B1654704}" presName="sibTrans" presStyleCnt="0"/>
      <dgm:spPr/>
    </dgm:pt>
    <dgm:pt modelId="{4EFF8423-5E71-4440-934D-3688D540D0F4}" type="pres">
      <dgm:prSet presAssocID="{57D3AF5C-51DB-40D0-833B-F928AB955268}" presName="node" presStyleLbl="node1" presStyleIdx="5" presStyleCnt="7">
        <dgm:presLayoutVars>
          <dgm:bulletEnabled val="1"/>
        </dgm:presLayoutVars>
      </dgm:prSet>
      <dgm:spPr/>
    </dgm:pt>
    <dgm:pt modelId="{27EEFB09-C7B5-41C0-83AC-C7340C32CE3F}" type="pres">
      <dgm:prSet presAssocID="{00AA1F4E-2EDC-48ED-8834-BA5E72440255}" presName="sibTrans" presStyleCnt="0"/>
      <dgm:spPr/>
    </dgm:pt>
    <dgm:pt modelId="{BBAB6CFD-225C-4924-A4CF-6EB9FF6D6330}" type="pres">
      <dgm:prSet presAssocID="{00BD6F23-6531-4E60-AABE-BA1444131A8A}" presName="node" presStyleLbl="node1" presStyleIdx="6" presStyleCnt="7">
        <dgm:presLayoutVars>
          <dgm:bulletEnabled val="1"/>
        </dgm:presLayoutVars>
      </dgm:prSet>
      <dgm:spPr/>
    </dgm:pt>
  </dgm:ptLst>
  <dgm:cxnLst>
    <dgm:cxn modelId="{84A2AD0D-F25C-4A1B-BEC2-7757D13D5E26}" srcId="{599AB90F-F082-4D2C-876B-7A5646380CC8}" destId="{57D3AF5C-51DB-40D0-833B-F928AB955268}" srcOrd="5" destOrd="0" parTransId="{C1D2F1B6-C3F2-4F63-88FE-F8C8AB6ADC21}" sibTransId="{00AA1F4E-2EDC-48ED-8834-BA5E72440255}"/>
    <dgm:cxn modelId="{C5D80E16-02AC-4570-9953-13C3CDC7A416}" type="presOf" srcId="{00BD6F23-6531-4E60-AABE-BA1444131A8A}" destId="{BBAB6CFD-225C-4924-A4CF-6EB9FF6D6330}" srcOrd="0" destOrd="0" presId="urn:microsoft.com/office/officeart/2005/8/layout/default"/>
    <dgm:cxn modelId="{F9C6011B-6D26-4D1C-8E3B-7C78F7E3EB6D}" srcId="{599AB90F-F082-4D2C-876B-7A5646380CC8}" destId="{00BD6F23-6531-4E60-AABE-BA1444131A8A}" srcOrd="6" destOrd="0" parTransId="{C142BBBC-B3E4-4F3A-9ACD-C566FCB61A2F}" sibTransId="{187D0D31-6DD8-4A4B-A208-FD4E12C9CD62}"/>
    <dgm:cxn modelId="{5A84441E-FFCC-4DFF-A582-B8D9FFEB5FFE}" type="presOf" srcId="{F63AB1A5-15DD-4228-99B4-43202D43FCBF}" destId="{70AFD8E1-60DC-470E-8428-B4D19511913E}" srcOrd="0" destOrd="0" presId="urn:microsoft.com/office/officeart/2005/8/layout/default"/>
    <dgm:cxn modelId="{6DCC0B22-F570-473A-856A-4E16E19051F1}" type="presOf" srcId="{57D3AF5C-51DB-40D0-833B-F928AB955268}" destId="{4EFF8423-5E71-4440-934D-3688D540D0F4}" srcOrd="0" destOrd="0" presId="urn:microsoft.com/office/officeart/2005/8/layout/default"/>
    <dgm:cxn modelId="{A4B48A34-8193-4DF4-8EF5-77DB7D87BE9C}" type="presOf" srcId="{D4C87836-90E3-46C1-A21A-CD1891CCC569}" destId="{7EE175ED-4F21-4A69-BF98-15B3F440915F}" srcOrd="0" destOrd="0" presId="urn:microsoft.com/office/officeart/2005/8/layout/default"/>
    <dgm:cxn modelId="{4207433C-FD23-4EAD-80F4-2699661E5B85}" type="presOf" srcId="{B2E0D6A9-B02B-4008-A1E8-996823286DA8}" destId="{7EFCBAC6-8D28-48B9-8260-24D687FD8270}" srcOrd="0" destOrd="0" presId="urn:microsoft.com/office/officeart/2005/8/layout/default"/>
    <dgm:cxn modelId="{A37EF75C-75C7-4E95-B925-35A0115792AB}" type="presOf" srcId="{12AB51F6-95B1-4265-8947-4AED87136795}" destId="{6D564FE7-7952-4A69-AA4A-0CDB336998FA}" srcOrd="0" destOrd="0" presId="urn:microsoft.com/office/officeart/2005/8/layout/default"/>
    <dgm:cxn modelId="{1BE9236B-A799-4D9B-884D-295F55B21AF3}" type="presOf" srcId="{D370934D-F2B6-4BC3-8691-8E85384667AD}" destId="{756BCCF3-9374-4A06-9F3A-5E3F8CD3D84E}" srcOrd="0" destOrd="0" presId="urn:microsoft.com/office/officeart/2005/8/layout/default"/>
    <dgm:cxn modelId="{8D0AC053-29E1-4525-BE1F-4E0A2EB48D6A}" srcId="{599AB90F-F082-4D2C-876B-7A5646380CC8}" destId="{F63AB1A5-15DD-4228-99B4-43202D43FCBF}" srcOrd="2" destOrd="0" parTransId="{83DE18BE-5BAE-4C16-A9CB-2BBF212B4981}" sibTransId="{071DF636-5DFB-4DA2-9FE1-6E5AD8CC8091}"/>
    <dgm:cxn modelId="{02B9B181-BA19-4846-BCE6-2F733235E602}" srcId="{599AB90F-F082-4D2C-876B-7A5646380CC8}" destId="{D4C87836-90E3-46C1-A21A-CD1891CCC569}" srcOrd="3" destOrd="0" parTransId="{9E28F3AD-10F4-4077-BF43-CB8F70C4CCBE}" sibTransId="{4530CF03-CE15-4F63-B59F-6CC7F06D2BDB}"/>
    <dgm:cxn modelId="{13E5C598-C85D-47BC-A618-F39DE92F53C8}" srcId="{599AB90F-F082-4D2C-876B-7A5646380CC8}" destId="{B2E0D6A9-B02B-4008-A1E8-996823286DA8}" srcOrd="1" destOrd="0" parTransId="{921EFB99-3266-4FC4-9E68-C8CAB3D7CD50}" sibTransId="{88CA6D11-4BBE-4647-AE2D-7B95F30E1C99}"/>
    <dgm:cxn modelId="{5AE4469A-7B23-477A-A227-F2F427DD5021}" srcId="{599AB90F-F082-4D2C-876B-7A5646380CC8}" destId="{12AB51F6-95B1-4265-8947-4AED87136795}" srcOrd="4" destOrd="0" parTransId="{D7C85D61-8628-4439-B46B-B2085D164AE5}" sibTransId="{4A684620-DD93-4412-8988-F530B1654704}"/>
    <dgm:cxn modelId="{0453D9AE-8D83-4453-AA6B-79A03F826FC8}" type="presOf" srcId="{599AB90F-F082-4D2C-876B-7A5646380CC8}" destId="{5AB197B0-1792-498C-A29B-E12DE37D396F}" srcOrd="0" destOrd="0" presId="urn:microsoft.com/office/officeart/2005/8/layout/default"/>
    <dgm:cxn modelId="{E9677CE2-8223-4FE7-A70D-D3B569466402}" srcId="{599AB90F-F082-4D2C-876B-7A5646380CC8}" destId="{D370934D-F2B6-4BC3-8691-8E85384667AD}" srcOrd="0" destOrd="0" parTransId="{0BD8059E-EF7D-44B8-A9DB-66088BB7450D}" sibTransId="{28FB6D0E-FF66-48A3-B4D7-8AE00327AA8E}"/>
    <dgm:cxn modelId="{6D39B35C-42BC-4F60-90A2-4681C8BF24C9}" type="presParOf" srcId="{5AB197B0-1792-498C-A29B-E12DE37D396F}" destId="{756BCCF3-9374-4A06-9F3A-5E3F8CD3D84E}" srcOrd="0" destOrd="0" presId="urn:microsoft.com/office/officeart/2005/8/layout/default"/>
    <dgm:cxn modelId="{4CE47675-1AF2-4C46-9C3D-F3E176BD0112}" type="presParOf" srcId="{5AB197B0-1792-498C-A29B-E12DE37D396F}" destId="{0BDECA2D-26E2-46A7-818D-1FC69A879DB6}" srcOrd="1" destOrd="0" presId="urn:microsoft.com/office/officeart/2005/8/layout/default"/>
    <dgm:cxn modelId="{87CC910C-7D79-4FCD-8C29-4EC5AF602067}" type="presParOf" srcId="{5AB197B0-1792-498C-A29B-E12DE37D396F}" destId="{7EFCBAC6-8D28-48B9-8260-24D687FD8270}" srcOrd="2" destOrd="0" presId="urn:microsoft.com/office/officeart/2005/8/layout/default"/>
    <dgm:cxn modelId="{0DBE0FB5-E18D-418F-AE2E-2120AE9A1207}" type="presParOf" srcId="{5AB197B0-1792-498C-A29B-E12DE37D396F}" destId="{41C8DDC3-6159-4476-84B8-89759FFC30B2}" srcOrd="3" destOrd="0" presId="urn:microsoft.com/office/officeart/2005/8/layout/default"/>
    <dgm:cxn modelId="{CCAACB93-7F0E-417A-A0A7-FF18B5F78CD8}" type="presParOf" srcId="{5AB197B0-1792-498C-A29B-E12DE37D396F}" destId="{70AFD8E1-60DC-470E-8428-B4D19511913E}" srcOrd="4" destOrd="0" presId="urn:microsoft.com/office/officeart/2005/8/layout/default"/>
    <dgm:cxn modelId="{7F1D7809-0921-4F7A-A4E9-30F5BFF41A06}" type="presParOf" srcId="{5AB197B0-1792-498C-A29B-E12DE37D396F}" destId="{FA9FE8BF-CED9-4F22-84F6-7710B61F5D47}" srcOrd="5" destOrd="0" presId="urn:microsoft.com/office/officeart/2005/8/layout/default"/>
    <dgm:cxn modelId="{C7A4C498-DEEC-4FF1-9ADA-B3B0714D8C8B}" type="presParOf" srcId="{5AB197B0-1792-498C-A29B-E12DE37D396F}" destId="{7EE175ED-4F21-4A69-BF98-15B3F440915F}" srcOrd="6" destOrd="0" presId="urn:microsoft.com/office/officeart/2005/8/layout/default"/>
    <dgm:cxn modelId="{9BE7C826-C90C-41CF-A4EE-A7993A145B8A}" type="presParOf" srcId="{5AB197B0-1792-498C-A29B-E12DE37D396F}" destId="{0017D4CD-89FD-423C-BB70-947C139E38D7}" srcOrd="7" destOrd="0" presId="urn:microsoft.com/office/officeart/2005/8/layout/default"/>
    <dgm:cxn modelId="{B712B81D-B4A4-4268-924A-451F547753EE}" type="presParOf" srcId="{5AB197B0-1792-498C-A29B-E12DE37D396F}" destId="{6D564FE7-7952-4A69-AA4A-0CDB336998FA}" srcOrd="8" destOrd="0" presId="urn:microsoft.com/office/officeart/2005/8/layout/default"/>
    <dgm:cxn modelId="{DDFED78A-4947-41A8-8E1F-BC7F3BD26B91}" type="presParOf" srcId="{5AB197B0-1792-498C-A29B-E12DE37D396F}" destId="{FBC1ACDA-2F95-4E91-8284-B9B142F81DC3}" srcOrd="9" destOrd="0" presId="urn:microsoft.com/office/officeart/2005/8/layout/default"/>
    <dgm:cxn modelId="{75423451-B527-49A1-A9C2-A3F2A8EAF555}" type="presParOf" srcId="{5AB197B0-1792-498C-A29B-E12DE37D396F}" destId="{4EFF8423-5E71-4440-934D-3688D540D0F4}" srcOrd="10" destOrd="0" presId="urn:microsoft.com/office/officeart/2005/8/layout/default"/>
    <dgm:cxn modelId="{03FCA5E5-0E61-4507-8B3E-54F0F5565F4A}" type="presParOf" srcId="{5AB197B0-1792-498C-A29B-E12DE37D396F}" destId="{27EEFB09-C7B5-41C0-83AC-C7340C32CE3F}" srcOrd="11" destOrd="0" presId="urn:microsoft.com/office/officeart/2005/8/layout/default"/>
    <dgm:cxn modelId="{8974B73A-9601-4DFB-834C-5122090EA0C3}" type="presParOf" srcId="{5AB197B0-1792-498C-A29B-E12DE37D396F}" destId="{BBAB6CFD-225C-4924-A4CF-6EB9FF6D6330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9AB90F-F082-4D2C-876B-7A5646380CC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370934D-F2B6-4BC3-8691-8E85384667AD}">
      <dgm:prSet phldrT="[Texto]"/>
      <dgm:spPr>
        <a:solidFill>
          <a:srgbClr val="92D050"/>
        </a:solidFill>
      </dgm:spPr>
      <dgm:t>
        <a:bodyPr/>
        <a:lstStyle/>
        <a:p>
          <a:r>
            <a:rPr lang="pt-BR" b="1" dirty="0">
              <a:solidFill>
                <a:schemeClr val="tx1"/>
              </a:solidFill>
              <a:hlinkClick xmlns:r="http://schemas.openxmlformats.org/officeDocument/2006/relationships" r:id="rId1" action="ppaction://hlinksldjump"/>
            </a:rPr>
            <a:t>NÚMEROS</a:t>
          </a:r>
          <a:endParaRPr lang="pt-BR" b="1" dirty="0">
            <a:solidFill>
              <a:schemeClr val="tx1"/>
            </a:solidFill>
          </a:endParaRPr>
        </a:p>
      </dgm:t>
    </dgm:pt>
    <dgm:pt modelId="{0BD8059E-EF7D-44B8-A9DB-66088BB7450D}" type="parTrans" cxnId="{E9677CE2-8223-4FE7-A70D-D3B569466402}">
      <dgm:prSet/>
      <dgm:spPr/>
      <dgm:t>
        <a:bodyPr/>
        <a:lstStyle/>
        <a:p>
          <a:endParaRPr lang="pt-BR"/>
        </a:p>
      </dgm:t>
    </dgm:pt>
    <dgm:pt modelId="{28FB6D0E-FF66-48A3-B4D7-8AE00327AA8E}" type="sibTrans" cxnId="{E9677CE2-8223-4FE7-A70D-D3B569466402}">
      <dgm:prSet/>
      <dgm:spPr/>
      <dgm:t>
        <a:bodyPr/>
        <a:lstStyle/>
        <a:p>
          <a:endParaRPr lang="pt-BR"/>
        </a:p>
      </dgm:t>
    </dgm:pt>
    <dgm:pt modelId="{B2E0D6A9-B02B-4008-A1E8-996823286DA8}">
      <dgm:prSet phldrT="[Texto]"/>
      <dgm:spPr>
        <a:solidFill>
          <a:srgbClr val="FFC000"/>
        </a:solidFill>
      </dgm:spPr>
      <dgm:t>
        <a:bodyPr/>
        <a:lstStyle/>
        <a:p>
          <a:r>
            <a:rPr lang="pt-BR" b="1" dirty="0">
              <a:solidFill>
                <a:schemeClr val="tx1"/>
              </a:solidFill>
              <a:hlinkClick xmlns:r="http://schemas.openxmlformats.org/officeDocument/2006/relationships" r:id="rId2" action="ppaction://hlinksldjump"/>
            </a:rPr>
            <a:t>ÁLGEBRA</a:t>
          </a:r>
          <a:endParaRPr lang="pt-BR" b="1" dirty="0">
            <a:solidFill>
              <a:schemeClr val="tx1"/>
            </a:solidFill>
          </a:endParaRPr>
        </a:p>
      </dgm:t>
    </dgm:pt>
    <dgm:pt modelId="{921EFB99-3266-4FC4-9E68-C8CAB3D7CD50}" type="parTrans" cxnId="{13E5C598-C85D-47BC-A618-F39DE92F53C8}">
      <dgm:prSet/>
      <dgm:spPr/>
      <dgm:t>
        <a:bodyPr/>
        <a:lstStyle/>
        <a:p>
          <a:endParaRPr lang="pt-BR"/>
        </a:p>
      </dgm:t>
    </dgm:pt>
    <dgm:pt modelId="{88CA6D11-4BBE-4647-AE2D-7B95F30E1C99}" type="sibTrans" cxnId="{13E5C598-C85D-47BC-A618-F39DE92F53C8}">
      <dgm:prSet/>
      <dgm:spPr/>
      <dgm:t>
        <a:bodyPr/>
        <a:lstStyle/>
        <a:p>
          <a:endParaRPr lang="pt-BR"/>
        </a:p>
      </dgm:t>
    </dgm:pt>
    <dgm:pt modelId="{F63AB1A5-15DD-4228-99B4-43202D43FCBF}">
      <dgm:prSet phldrT="[Texto]"/>
      <dgm:spPr>
        <a:solidFill>
          <a:srgbClr val="00B0F0"/>
        </a:solidFill>
      </dgm:spPr>
      <dgm:t>
        <a:bodyPr/>
        <a:lstStyle/>
        <a:p>
          <a:r>
            <a:rPr lang="pt-BR" b="1" dirty="0">
              <a:solidFill>
                <a:schemeClr val="tx1"/>
              </a:solidFill>
              <a:hlinkClick xmlns:r="http://schemas.openxmlformats.org/officeDocument/2006/relationships" r:id="rId3" action="ppaction://hlinksldjump"/>
            </a:rPr>
            <a:t>GEOMETRIA</a:t>
          </a:r>
          <a:endParaRPr lang="pt-BR" b="1" dirty="0">
            <a:solidFill>
              <a:schemeClr val="tx1"/>
            </a:solidFill>
          </a:endParaRPr>
        </a:p>
      </dgm:t>
    </dgm:pt>
    <dgm:pt modelId="{83DE18BE-5BAE-4C16-A9CB-2BBF212B4981}" type="parTrans" cxnId="{8D0AC053-29E1-4525-BE1F-4E0A2EB48D6A}">
      <dgm:prSet/>
      <dgm:spPr/>
      <dgm:t>
        <a:bodyPr/>
        <a:lstStyle/>
        <a:p>
          <a:endParaRPr lang="pt-BR"/>
        </a:p>
      </dgm:t>
    </dgm:pt>
    <dgm:pt modelId="{071DF636-5DFB-4DA2-9FE1-6E5AD8CC8091}" type="sibTrans" cxnId="{8D0AC053-29E1-4525-BE1F-4E0A2EB48D6A}">
      <dgm:prSet/>
      <dgm:spPr/>
      <dgm:t>
        <a:bodyPr/>
        <a:lstStyle/>
        <a:p>
          <a:endParaRPr lang="pt-BR"/>
        </a:p>
      </dgm:t>
    </dgm:pt>
    <dgm:pt modelId="{D4C87836-90E3-46C1-A21A-CD1891CCC569}">
      <dgm:prSet phldrT="[Texto]"/>
      <dgm:spPr>
        <a:solidFill>
          <a:srgbClr val="FF0000"/>
        </a:solidFill>
      </dgm:spPr>
      <dgm:t>
        <a:bodyPr/>
        <a:lstStyle/>
        <a:p>
          <a:r>
            <a:rPr lang="pt-BR" b="1" dirty="0">
              <a:hlinkClick xmlns:r="http://schemas.openxmlformats.org/officeDocument/2006/relationships" r:id="rId4" action="ppaction://hlinksldjump"/>
            </a:rPr>
            <a:t>GRANDEZAS E MEDIDAS</a:t>
          </a:r>
          <a:endParaRPr lang="pt-BR" b="1" dirty="0"/>
        </a:p>
      </dgm:t>
    </dgm:pt>
    <dgm:pt modelId="{9E28F3AD-10F4-4077-BF43-CB8F70C4CCBE}" type="parTrans" cxnId="{02B9B181-BA19-4846-BCE6-2F733235E602}">
      <dgm:prSet/>
      <dgm:spPr/>
      <dgm:t>
        <a:bodyPr/>
        <a:lstStyle/>
        <a:p>
          <a:endParaRPr lang="pt-BR"/>
        </a:p>
      </dgm:t>
    </dgm:pt>
    <dgm:pt modelId="{4530CF03-CE15-4F63-B59F-6CC7F06D2BDB}" type="sibTrans" cxnId="{02B9B181-BA19-4846-BCE6-2F733235E602}">
      <dgm:prSet/>
      <dgm:spPr/>
      <dgm:t>
        <a:bodyPr/>
        <a:lstStyle/>
        <a:p>
          <a:endParaRPr lang="pt-BR"/>
        </a:p>
      </dgm:t>
    </dgm:pt>
    <dgm:pt modelId="{12AB51F6-95B1-4265-8947-4AED87136795}">
      <dgm:prSet phldrT="[Texto]"/>
      <dgm:spPr>
        <a:solidFill>
          <a:srgbClr val="7030A0"/>
        </a:solidFill>
      </dgm:spPr>
      <dgm:t>
        <a:bodyPr/>
        <a:lstStyle/>
        <a:p>
          <a:r>
            <a:rPr lang="pt-BR" b="1" dirty="0">
              <a:solidFill>
                <a:schemeClr val="bg1"/>
              </a:solidFill>
              <a:hlinkClick xmlns:r="http://schemas.openxmlformats.org/officeDocument/2006/relationships" r:id="rId5" action="ppaction://hlinksldjump"/>
            </a:rPr>
            <a:t>PROBABILIDADE E ESTATÍSTICA</a:t>
          </a:r>
          <a:endParaRPr lang="pt-BR" b="1" dirty="0">
            <a:solidFill>
              <a:schemeClr val="bg1"/>
            </a:solidFill>
          </a:endParaRPr>
        </a:p>
      </dgm:t>
    </dgm:pt>
    <dgm:pt modelId="{D7C85D61-8628-4439-B46B-B2085D164AE5}" type="parTrans" cxnId="{5AE4469A-7B23-477A-A227-F2F427DD5021}">
      <dgm:prSet/>
      <dgm:spPr/>
      <dgm:t>
        <a:bodyPr/>
        <a:lstStyle/>
        <a:p>
          <a:endParaRPr lang="pt-BR"/>
        </a:p>
      </dgm:t>
    </dgm:pt>
    <dgm:pt modelId="{4A684620-DD93-4412-8988-F530B1654704}" type="sibTrans" cxnId="{5AE4469A-7B23-477A-A227-F2F427DD5021}">
      <dgm:prSet/>
      <dgm:spPr/>
      <dgm:t>
        <a:bodyPr/>
        <a:lstStyle/>
        <a:p>
          <a:endParaRPr lang="pt-BR"/>
        </a:p>
      </dgm:t>
    </dgm:pt>
    <dgm:pt modelId="{5AB197B0-1792-498C-A29B-E12DE37D396F}" type="pres">
      <dgm:prSet presAssocID="{599AB90F-F082-4D2C-876B-7A5646380CC8}" presName="diagram" presStyleCnt="0">
        <dgm:presLayoutVars>
          <dgm:dir/>
          <dgm:resizeHandles val="exact"/>
        </dgm:presLayoutVars>
      </dgm:prSet>
      <dgm:spPr/>
    </dgm:pt>
    <dgm:pt modelId="{756BCCF3-9374-4A06-9F3A-5E3F8CD3D84E}" type="pres">
      <dgm:prSet presAssocID="{D370934D-F2B6-4BC3-8691-8E85384667AD}" presName="node" presStyleLbl="node1" presStyleIdx="0" presStyleCnt="5">
        <dgm:presLayoutVars>
          <dgm:bulletEnabled val="1"/>
        </dgm:presLayoutVars>
      </dgm:prSet>
      <dgm:spPr/>
    </dgm:pt>
    <dgm:pt modelId="{0BDECA2D-26E2-46A7-818D-1FC69A879DB6}" type="pres">
      <dgm:prSet presAssocID="{28FB6D0E-FF66-48A3-B4D7-8AE00327AA8E}" presName="sibTrans" presStyleCnt="0"/>
      <dgm:spPr/>
    </dgm:pt>
    <dgm:pt modelId="{7EFCBAC6-8D28-48B9-8260-24D687FD8270}" type="pres">
      <dgm:prSet presAssocID="{B2E0D6A9-B02B-4008-A1E8-996823286DA8}" presName="node" presStyleLbl="node1" presStyleIdx="1" presStyleCnt="5">
        <dgm:presLayoutVars>
          <dgm:bulletEnabled val="1"/>
        </dgm:presLayoutVars>
      </dgm:prSet>
      <dgm:spPr/>
    </dgm:pt>
    <dgm:pt modelId="{41C8DDC3-6159-4476-84B8-89759FFC30B2}" type="pres">
      <dgm:prSet presAssocID="{88CA6D11-4BBE-4647-AE2D-7B95F30E1C99}" presName="sibTrans" presStyleCnt="0"/>
      <dgm:spPr/>
    </dgm:pt>
    <dgm:pt modelId="{70AFD8E1-60DC-470E-8428-B4D19511913E}" type="pres">
      <dgm:prSet presAssocID="{F63AB1A5-15DD-4228-99B4-43202D43FCBF}" presName="node" presStyleLbl="node1" presStyleIdx="2" presStyleCnt="5">
        <dgm:presLayoutVars>
          <dgm:bulletEnabled val="1"/>
        </dgm:presLayoutVars>
      </dgm:prSet>
      <dgm:spPr/>
    </dgm:pt>
    <dgm:pt modelId="{FA9FE8BF-CED9-4F22-84F6-7710B61F5D47}" type="pres">
      <dgm:prSet presAssocID="{071DF636-5DFB-4DA2-9FE1-6E5AD8CC8091}" presName="sibTrans" presStyleCnt="0"/>
      <dgm:spPr/>
    </dgm:pt>
    <dgm:pt modelId="{7EE175ED-4F21-4A69-BF98-15B3F440915F}" type="pres">
      <dgm:prSet presAssocID="{D4C87836-90E3-46C1-A21A-CD1891CCC569}" presName="node" presStyleLbl="node1" presStyleIdx="3" presStyleCnt="5">
        <dgm:presLayoutVars>
          <dgm:bulletEnabled val="1"/>
        </dgm:presLayoutVars>
      </dgm:prSet>
      <dgm:spPr/>
    </dgm:pt>
    <dgm:pt modelId="{0017D4CD-89FD-423C-BB70-947C139E38D7}" type="pres">
      <dgm:prSet presAssocID="{4530CF03-CE15-4F63-B59F-6CC7F06D2BDB}" presName="sibTrans" presStyleCnt="0"/>
      <dgm:spPr/>
    </dgm:pt>
    <dgm:pt modelId="{6D564FE7-7952-4A69-AA4A-0CDB336998FA}" type="pres">
      <dgm:prSet presAssocID="{12AB51F6-95B1-4265-8947-4AED87136795}" presName="node" presStyleLbl="node1" presStyleIdx="4" presStyleCnt="5">
        <dgm:presLayoutVars>
          <dgm:bulletEnabled val="1"/>
        </dgm:presLayoutVars>
      </dgm:prSet>
      <dgm:spPr/>
    </dgm:pt>
  </dgm:ptLst>
  <dgm:cxnLst>
    <dgm:cxn modelId="{0116FF2C-5D5F-4511-A7E3-4CC3A501413B}" type="presOf" srcId="{D370934D-F2B6-4BC3-8691-8E85384667AD}" destId="{756BCCF3-9374-4A06-9F3A-5E3F8CD3D84E}" srcOrd="0" destOrd="0" presId="urn:microsoft.com/office/officeart/2005/8/layout/default"/>
    <dgm:cxn modelId="{E37D5C72-41B3-441C-B80B-F9CC722EE6FC}" type="presOf" srcId="{F63AB1A5-15DD-4228-99B4-43202D43FCBF}" destId="{70AFD8E1-60DC-470E-8428-B4D19511913E}" srcOrd="0" destOrd="0" presId="urn:microsoft.com/office/officeart/2005/8/layout/default"/>
    <dgm:cxn modelId="{FE5B5452-C448-4624-9570-912341729EBF}" type="presOf" srcId="{12AB51F6-95B1-4265-8947-4AED87136795}" destId="{6D564FE7-7952-4A69-AA4A-0CDB336998FA}" srcOrd="0" destOrd="0" presId="urn:microsoft.com/office/officeart/2005/8/layout/default"/>
    <dgm:cxn modelId="{8D0AC053-29E1-4525-BE1F-4E0A2EB48D6A}" srcId="{599AB90F-F082-4D2C-876B-7A5646380CC8}" destId="{F63AB1A5-15DD-4228-99B4-43202D43FCBF}" srcOrd="2" destOrd="0" parTransId="{83DE18BE-5BAE-4C16-A9CB-2BBF212B4981}" sibTransId="{071DF636-5DFB-4DA2-9FE1-6E5AD8CC8091}"/>
    <dgm:cxn modelId="{02B9B181-BA19-4846-BCE6-2F733235E602}" srcId="{599AB90F-F082-4D2C-876B-7A5646380CC8}" destId="{D4C87836-90E3-46C1-A21A-CD1891CCC569}" srcOrd="3" destOrd="0" parTransId="{9E28F3AD-10F4-4077-BF43-CB8F70C4CCBE}" sibTransId="{4530CF03-CE15-4F63-B59F-6CC7F06D2BDB}"/>
    <dgm:cxn modelId="{13E5C598-C85D-47BC-A618-F39DE92F53C8}" srcId="{599AB90F-F082-4D2C-876B-7A5646380CC8}" destId="{B2E0D6A9-B02B-4008-A1E8-996823286DA8}" srcOrd="1" destOrd="0" parTransId="{921EFB99-3266-4FC4-9E68-C8CAB3D7CD50}" sibTransId="{88CA6D11-4BBE-4647-AE2D-7B95F30E1C99}"/>
    <dgm:cxn modelId="{5AE4469A-7B23-477A-A227-F2F427DD5021}" srcId="{599AB90F-F082-4D2C-876B-7A5646380CC8}" destId="{12AB51F6-95B1-4265-8947-4AED87136795}" srcOrd="4" destOrd="0" parTransId="{D7C85D61-8628-4439-B46B-B2085D164AE5}" sibTransId="{4A684620-DD93-4412-8988-F530B1654704}"/>
    <dgm:cxn modelId="{9D5B8C9A-515B-4747-96B7-04DCB9F370FF}" type="presOf" srcId="{599AB90F-F082-4D2C-876B-7A5646380CC8}" destId="{5AB197B0-1792-498C-A29B-E12DE37D396F}" srcOrd="0" destOrd="0" presId="urn:microsoft.com/office/officeart/2005/8/layout/default"/>
    <dgm:cxn modelId="{A1447EA4-649F-47B9-869A-D320B7ABF2CE}" type="presOf" srcId="{B2E0D6A9-B02B-4008-A1E8-996823286DA8}" destId="{7EFCBAC6-8D28-48B9-8260-24D687FD8270}" srcOrd="0" destOrd="0" presId="urn:microsoft.com/office/officeart/2005/8/layout/default"/>
    <dgm:cxn modelId="{E9677CE2-8223-4FE7-A70D-D3B569466402}" srcId="{599AB90F-F082-4D2C-876B-7A5646380CC8}" destId="{D370934D-F2B6-4BC3-8691-8E85384667AD}" srcOrd="0" destOrd="0" parTransId="{0BD8059E-EF7D-44B8-A9DB-66088BB7450D}" sibTransId="{28FB6D0E-FF66-48A3-B4D7-8AE00327AA8E}"/>
    <dgm:cxn modelId="{627ACFFB-C2BE-4284-9262-FFB76F92CE25}" type="presOf" srcId="{D4C87836-90E3-46C1-A21A-CD1891CCC569}" destId="{7EE175ED-4F21-4A69-BF98-15B3F440915F}" srcOrd="0" destOrd="0" presId="urn:microsoft.com/office/officeart/2005/8/layout/default"/>
    <dgm:cxn modelId="{CB92C14E-583B-4469-AF18-CDB59DF6781D}" type="presParOf" srcId="{5AB197B0-1792-498C-A29B-E12DE37D396F}" destId="{756BCCF3-9374-4A06-9F3A-5E3F8CD3D84E}" srcOrd="0" destOrd="0" presId="urn:microsoft.com/office/officeart/2005/8/layout/default"/>
    <dgm:cxn modelId="{CD868F33-6556-429E-B7CF-2928627F6F69}" type="presParOf" srcId="{5AB197B0-1792-498C-A29B-E12DE37D396F}" destId="{0BDECA2D-26E2-46A7-818D-1FC69A879DB6}" srcOrd="1" destOrd="0" presId="urn:microsoft.com/office/officeart/2005/8/layout/default"/>
    <dgm:cxn modelId="{FA94BC84-4F70-48E7-B112-1C5FDDF862CD}" type="presParOf" srcId="{5AB197B0-1792-498C-A29B-E12DE37D396F}" destId="{7EFCBAC6-8D28-48B9-8260-24D687FD8270}" srcOrd="2" destOrd="0" presId="urn:microsoft.com/office/officeart/2005/8/layout/default"/>
    <dgm:cxn modelId="{518C6488-F431-494A-BCE9-93BE56F4B8A0}" type="presParOf" srcId="{5AB197B0-1792-498C-A29B-E12DE37D396F}" destId="{41C8DDC3-6159-4476-84B8-89759FFC30B2}" srcOrd="3" destOrd="0" presId="urn:microsoft.com/office/officeart/2005/8/layout/default"/>
    <dgm:cxn modelId="{06C37774-6CD2-4FCA-922D-03629D600B11}" type="presParOf" srcId="{5AB197B0-1792-498C-A29B-E12DE37D396F}" destId="{70AFD8E1-60DC-470E-8428-B4D19511913E}" srcOrd="4" destOrd="0" presId="urn:microsoft.com/office/officeart/2005/8/layout/default"/>
    <dgm:cxn modelId="{53DEF860-0EAC-445F-87DD-0655109A24C3}" type="presParOf" srcId="{5AB197B0-1792-498C-A29B-E12DE37D396F}" destId="{FA9FE8BF-CED9-4F22-84F6-7710B61F5D47}" srcOrd="5" destOrd="0" presId="urn:microsoft.com/office/officeart/2005/8/layout/default"/>
    <dgm:cxn modelId="{A85B15D1-2FF3-4AB7-B918-2DD696B1AC75}" type="presParOf" srcId="{5AB197B0-1792-498C-A29B-E12DE37D396F}" destId="{7EE175ED-4F21-4A69-BF98-15B3F440915F}" srcOrd="6" destOrd="0" presId="urn:microsoft.com/office/officeart/2005/8/layout/default"/>
    <dgm:cxn modelId="{87FF381A-F1CF-4482-8EB9-AA232225C77D}" type="presParOf" srcId="{5AB197B0-1792-498C-A29B-E12DE37D396F}" destId="{0017D4CD-89FD-423C-BB70-947C139E38D7}" srcOrd="7" destOrd="0" presId="urn:microsoft.com/office/officeart/2005/8/layout/default"/>
    <dgm:cxn modelId="{03709A8B-253F-49C7-AFCA-283E6F49B203}" type="presParOf" srcId="{5AB197B0-1792-498C-A29B-E12DE37D396F}" destId="{6D564FE7-7952-4A69-AA4A-0CDB336998F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6BCCF3-9374-4A06-9F3A-5E3F8CD3D84E}">
      <dsp:nvSpPr>
        <dsp:cNvPr id="0" name=""/>
        <dsp:cNvSpPr/>
      </dsp:nvSpPr>
      <dsp:spPr>
        <a:xfrm>
          <a:off x="3125" y="577069"/>
          <a:ext cx="2479476" cy="1487685"/>
        </a:xfrm>
        <a:prstGeom prst="rect">
          <a:avLst/>
        </a:prstGeom>
        <a:solidFill>
          <a:srgbClr val="92D05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1" kern="1200" dirty="0">
              <a:solidFill>
                <a:schemeClr val="tx1"/>
              </a:solidFill>
            </a:rPr>
            <a:t>Equivalência</a:t>
          </a:r>
        </a:p>
      </dsp:txBody>
      <dsp:txXfrm>
        <a:off x="3125" y="577069"/>
        <a:ext cx="2479476" cy="1487685"/>
      </dsp:txXfrm>
    </dsp:sp>
    <dsp:sp modelId="{7EFCBAC6-8D28-48B9-8260-24D687FD8270}">
      <dsp:nvSpPr>
        <dsp:cNvPr id="0" name=""/>
        <dsp:cNvSpPr/>
      </dsp:nvSpPr>
      <dsp:spPr>
        <a:xfrm>
          <a:off x="2730549" y="577069"/>
          <a:ext cx="2479476" cy="1487685"/>
        </a:xfrm>
        <a:prstGeom prst="rect">
          <a:avLst/>
        </a:prstGeom>
        <a:solidFill>
          <a:srgbClr val="FFC00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1" kern="1200" dirty="0">
              <a:solidFill>
                <a:schemeClr val="tx1"/>
              </a:solidFill>
            </a:rPr>
            <a:t>Ordem</a:t>
          </a:r>
        </a:p>
      </dsp:txBody>
      <dsp:txXfrm>
        <a:off x="2730549" y="577069"/>
        <a:ext cx="2479476" cy="1487685"/>
      </dsp:txXfrm>
    </dsp:sp>
    <dsp:sp modelId="{70AFD8E1-60DC-470E-8428-B4D19511913E}">
      <dsp:nvSpPr>
        <dsp:cNvPr id="0" name=""/>
        <dsp:cNvSpPr/>
      </dsp:nvSpPr>
      <dsp:spPr>
        <a:xfrm>
          <a:off x="5457973" y="577069"/>
          <a:ext cx="2479476" cy="1487685"/>
        </a:xfrm>
        <a:prstGeom prst="rect">
          <a:avLst/>
        </a:prstGeom>
        <a:solidFill>
          <a:srgbClr val="00B0F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1" kern="1200" dirty="0">
              <a:solidFill>
                <a:schemeClr val="tx1"/>
              </a:solidFill>
            </a:rPr>
            <a:t>Proporcionalidade</a:t>
          </a:r>
        </a:p>
      </dsp:txBody>
      <dsp:txXfrm>
        <a:off x="5457973" y="577069"/>
        <a:ext cx="2479476" cy="1487685"/>
      </dsp:txXfrm>
    </dsp:sp>
    <dsp:sp modelId="{7EE175ED-4F21-4A69-BF98-15B3F440915F}">
      <dsp:nvSpPr>
        <dsp:cNvPr id="0" name=""/>
        <dsp:cNvSpPr/>
      </dsp:nvSpPr>
      <dsp:spPr>
        <a:xfrm>
          <a:off x="8185398" y="577069"/>
          <a:ext cx="2479476" cy="1487685"/>
        </a:xfrm>
        <a:prstGeom prst="rect">
          <a:avLst/>
        </a:prstGeom>
        <a:solidFill>
          <a:srgbClr val="FF000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1" kern="1200" dirty="0"/>
            <a:t>Interdependência</a:t>
          </a:r>
        </a:p>
      </dsp:txBody>
      <dsp:txXfrm>
        <a:off x="8185398" y="577069"/>
        <a:ext cx="2479476" cy="1487685"/>
      </dsp:txXfrm>
    </dsp:sp>
    <dsp:sp modelId="{6D564FE7-7952-4A69-AA4A-0CDB336998FA}">
      <dsp:nvSpPr>
        <dsp:cNvPr id="0" name=""/>
        <dsp:cNvSpPr/>
      </dsp:nvSpPr>
      <dsp:spPr>
        <a:xfrm>
          <a:off x="1366837" y="2312703"/>
          <a:ext cx="2479476" cy="1487685"/>
        </a:xfrm>
        <a:prstGeom prst="rect">
          <a:avLst/>
        </a:prstGeom>
        <a:solidFill>
          <a:srgbClr val="7030A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1" kern="1200" dirty="0">
              <a:solidFill>
                <a:schemeClr val="bg1"/>
              </a:solidFill>
            </a:rPr>
            <a:t>Representação</a:t>
          </a:r>
        </a:p>
      </dsp:txBody>
      <dsp:txXfrm>
        <a:off x="1366837" y="2312703"/>
        <a:ext cx="2479476" cy="1487685"/>
      </dsp:txXfrm>
    </dsp:sp>
    <dsp:sp modelId="{4EFF8423-5E71-4440-934D-3688D540D0F4}">
      <dsp:nvSpPr>
        <dsp:cNvPr id="0" name=""/>
        <dsp:cNvSpPr/>
      </dsp:nvSpPr>
      <dsp:spPr>
        <a:xfrm>
          <a:off x="4094261" y="2312703"/>
          <a:ext cx="2479476" cy="1487685"/>
        </a:xfrm>
        <a:prstGeom prst="rect">
          <a:avLst/>
        </a:prstGeom>
        <a:solidFill>
          <a:schemeClr val="bg2">
            <a:lumMod val="7500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1" kern="1200" dirty="0">
              <a:solidFill>
                <a:schemeClr val="tx2"/>
              </a:solidFill>
            </a:rPr>
            <a:t>Variação</a:t>
          </a:r>
        </a:p>
      </dsp:txBody>
      <dsp:txXfrm>
        <a:off x="4094261" y="2312703"/>
        <a:ext cx="2479476" cy="1487685"/>
      </dsp:txXfrm>
    </dsp:sp>
    <dsp:sp modelId="{BBAB6CFD-225C-4924-A4CF-6EB9FF6D6330}">
      <dsp:nvSpPr>
        <dsp:cNvPr id="0" name=""/>
        <dsp:cNvSpPr/>
      </dsp:nvSpPr>
      <dsp:spPr>
        <a:xfrm>
          <a:off x="6821685" y="2312703"/>
          <a:ext cx="2479476" cy="14876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1" kern="1200" dirty="0"/>
            <a:t>Aproximação</a:t>
          </a:r>
        </a:p>
      </dsp:txBody>
      <dsp:txXfrm>
        <a:off x="6821685" y="2312703"/>
        <a:ext cx="2479476" cy="14876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6BCCF3-9374-4A06-9F3A-5E3F8CD3D84E}">
      <dsp:nvSpPr>
        <dsp:cNvPr id="0" name=""/>
        <dsp:cNvSpPr/>
      </dsp:nvSpPr>
      <dsp:spPr>
        <a:xfrm>
          <a:off x="0" y="21791"/>
          <a:ext cx="3333749" cy="2000250"/>
        </a:xfrm>
        <a:prstGeom prst="rect">
          <a:avLst/>
        </a:prstGeom>
        <a:solidFill>
          <a:srgbClr val="92D05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>
              <a:solidFill>
                <a:schemeClr val="tx1"/>
              </a:solidFill>
              <a:hlinkClick xmlns:r="http://schemas.openxmlformats.org/officeDocument/2006/relationships" r:id="" action="ppaction://hlinksldjump"/>
            </a:rPr>
            <a:t>NÚMEROS</a:t>
          </a:r>
          <a:endParaRPr lang="pt-BR" sz="2800" b="1" kern="1200" dirty="0">
            <a:solidFill>
              <a:schemeClr val="tx1"/>
            </a:solidFill>
          </a:endParaRPr>
        </a:p>
      </dsp:txBody>
      <dsp:txXfrm>
        <a:off x="0" y="21791"/>
        <a:ext cx="3333749" cy="2000250"/>
      </dsp:txXfrm>
    </dsp:sp>
    <dsp:sp modelId="{7EFCBAC6-8D28-48B9-8260-24D687FD8270}">
      <dsp:nvSpPr>
        <dsp:cNvPr id="0" name=""/>
        <dsp:cNvSpPr/>
      </dsp:nvSpPr>
      <dsp:spPr>
        <a:xfrm>
          <a:off x="3667124" y="21791"/>
          <a:ext cx="3333749" cy="2000250"/>
        </a:xfrm>
        <a:prstGeom prst="rect">
          <a:avLst/>
        </a:prstGeom>
        <a:solidFill>
          <a:srgbClr val="FFC00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>
              <a:solidFill>
                <a:schemeClr val="tx1"/>
              </a:solidFill>
              <a:hlinkClick xmlns:r="http://schemas.openxmlformats.org/officeDocument/2006/relationships" r:id="" action="ppaction://hlinksldjump"/>
            </a:rPr>
            <a:t>ÁLGEBRA</a:t>
          </a:r>
          <a:endParaRPr lang="pt-BR" sz="2800" b="1" kern="1200" dirty="0">
            <a:solidFill>
              <a:schemeClr val="tx1"/>
            </a:solidFill>
          </a:endParaRPr>
        </a:p>
      </dsp:txBody>
      <dsp:txXfrm>
        <a:off x="3667124" y="21791"/>
        <a:ext cx="3333749" cy="2000250"/>
      </dsp:txXfrm>
    </dsp:sp>
    <dsp:sp modelId="{70AFD8E1-60DC-470E-8428-B4D19511913E}">
      <dsp:nvSpPr>
        <dsp:cNvPr id="0" name=""/>
        <dsp:cNvSpPr/>
      </dsp:nvSpPr>
      <dsp:spPr>
        <a:xfrm>
          <a:off x="7334250" y="21791"/>
          <a:ext cx="3333749" cy="2000250"/>
        </a:xfrm>
        <a:prstGeom prst="rect">
          <a:avLst/>
        </a:prstGeom>
        <a:solidFill>
          <a:srgbClr val="00B0F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>
              <a:solidFill>
                <a:schemeClr val="tx1"/>
              </a:solidFill>
              <a:hlinkClick xmlns:r="http://schemas.openxmlformats.org/officeDocument/2006/relationships" r:id="" action="ppaction://hlinksldjump"/>
            </a:rPr>
            <a:t>GEOMETRIA</a:t>
          </a:r>
          <a:endParaRPr lang="pt-BR" sz="2800" b="1" kern="1200" dirty="0">
            <a:solidFill>
              <a:schemeClr val="tx1"/>
            </a:solidFill>
          </a:endParaRPr>
        </a:p>
      </dsp:txBody>
      <dsp:txXfrm>
        <a:off x="7334250" y="21791"/>
        <a:ext cx="3333749" cy="2000250"/>
      </dsp:txXfrm>
    </dsp:sp>
    <dsp:sp modelId="{7EE175ED-4F21-4A69-BF98-15B3F440915F}">
      <dsp:nvSpPr>
        <dsp:cNvPr id="0" name=""/>
        <dsp:cNvSpPr/>
      </dsp:nvSpPr>
      <dsp:spPr>
        <a:xfrm>
          <a:off x="1833562" y="2355417"/>
          <a:ext cx="3333749" cy="2000250"/>
        </a:xfrm>
        <a:prstGeom prst="rect">
          <a:avLst/>
        </a:prstGeom>
        <a:solidFill>
          <a:srgbClr val="FF000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>
              <a:hlinkClick xmlns:r="http://schemas.openxmlformats.org/officeDocument/2006/relationships" r:id="" action="ppaction://hlinksldjump"/>
            </a:rPr>
            <a:t>GRANDEZAS E MEDIDAS</a:t>
          </a:r>
          <a:endParaRPr lang="pt-BR" sz="2800" b="1" kern="1200" dirty="0"/>
        </a:p>
      </dsp:txBody>
      <dsp:txXfrm>
        <a:off x="1833562" y="2355417"/>
        <a:ext cx="3333749" cy="2000250"/>
      </dsp:txXfrm>
    </dsp:sp>
    <dsp:sp modelId="{6D564FE7-7952-4A69-AA4A-0CDB336998FA}">
      <dsp:nvSpPr>
        <dsp:cNvPr id="0" name=""/>
        <dsp:cNvSpPr/>
      </dsp:nvSpPr>
      <dsp:spPr>
        <a:xfrm>
          <a:off x="5500687" y="2355417"/>
          <a:ext cx="3333749" cy="2000250"/>
        </a:xfrm>
        <a:prstGeom prst="rect">
          <a:avLst/>
        </a:prstGeom>
        <a:solidFill>
          <a:srgbClr val="7030A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>
              <a:solidFill>
                <a:schemeClr val="bg1"/>
              </a:solidFill>
              <a:hlinkClick xmlns:r="http://schemas.openxmlformats.org/officeDocument/2006/relationships" r:id="" action="ppaction://hlinksldjump"/>
            </a:rPr>
            <a:t>PROBABILIDADE E ESTATÍSTICA</a:t>
          </a:r>
          <a:endParaRPr lang="pt-BR" sz="2800" b="1" kern="1200" dirty="0">
            <a:solidFill>
              <a:schemeClr val="bg1"/>
            </a:solidFill>
          </a:endParaRPr>
        </a:p>
      </dsp:txBody>
      <dsp:txXfrm>
        <a:off x="5500687" y="2355417"/>
        <a:ext cx="3333749" cy="20002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08900" y="1717963"/>
            <a:ext cx="10993549" cy="625081"/>
          </a:xfrm>
        </p:spPr>
        <p:txBody>
          <a:bodyPr>
            <a:normAutofit/>
          </a:bodyPr>
          <a:lstStyle/>
          <a:p>
            <a:pPr algn="just"/>
            <a:r>
              <a:rPr lang="pt-BR" sz="3200" b="1" dirty="0">
                <a:latin typeface="Calibri" pitchFamily="34" charset="0"/>
              </a:rPr>
              <a:t>A BNCC e a Matemática no ensino fundamental 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9256" y="3085766"/>
            <a:ext cx="4672706" cy="3301971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638" y="560112"/>
            <a:ext cx="1388501" cy="920636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721216" y="4071267"/>
            <a:ext cx="5859887" cy="1188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defRPr/>
            </a:pPr>
            <a:r>
              <a:rPr lang="pt-BR" cap="all" dirty="0">
                <a:solidFill>
                  <a:schemeClr val="bg1"/>
                </a:solidFill>
              </a:rPr>
              <a:t>Autor</a:t>
            </a:r>
          </a:p>
          <a:p>
            <a:pPr fontAlgn="auto"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defRPr/>
            </a:pPr>
            <a:r>
              <a:rPr lang="pt-BR" cap="all" dirty="0">
                <a:solidFill>
                  <a:schemeClr val="bg1"/>
                </a:solidFill>
              </a:rPr>
              <a:t>ANTONIO MARCELO ARAUJO BEZERRA</a:t>
            </a:r>
          </a:p>
          <a:p>
            <a:pPr fontAlgn="auto"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defRPr/>
            </a:pPr>
            <a:r>
              <a:rPr lang="pt-BR" b="1" cap="all" dirty="0">
                <a:solidFill>
                  <a:schemeClr val="bg1"/>
                </a:solidFill>
              </a:rPr>
              <a:t>Orientadora: </a:t>
            </a:r>
            <a:r>
              <a:rPr lang="pt-BR" cap="all" dirty="0">
                <a:solidFill>
                  <a:schemeClr val="bg1"/>
                </a:solidFill>
              </a:rPr>
              <a:t>Maria José Costa dos santos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784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443344" y="1634835"/>
            <a:ext cx="1138843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Bef>
                <a:spcPts val="600"/>
              </a:spcBef>
              <a:spcAft>
                <a:spcPts val="600"/>
              </a:spcAft>
            </a:pPr>
            <a:r>
              <a:rPr lang="pt-BR" sz="2400" dirty="0"/>
              <a:t>     </a:t>
            </a:r>
            <a:r>
              <a:rPr lang="pt-BR" sz="3600" dirty="0"/>
              <a:t>A </a:t>
            </a:r>
            <a:r>
              <a:rPr lang="pt-BR" sz="3600" b="1" dirty="0"/>
              <a:t>Geometria</a:t>
            </a:r>
            <a:r>
              <a:rPr lang="pt-BR" sz="3600" dirty="0"/>
              <a:t> envolve o estudo de um amplo conjunto de conceitos e procedimentos necessários para resolver problemas do mundo físico e de diferentes áreas do conhecimento. Assim, nessa unidade temática, estudar posição e deslocamentos no espaço, formas e relações entre elementos de figuras planas e espaciais pode desenvolver o pensamento geométrico dos alunos. </a:t>
            </a: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eta para a esquerda e para a direita 2">
            <a:hlinkClick r:id="rId2" action="ppaction://hlinksldjump"/>
          </p:cNvPr>
          <p:cNvSpPr/>
          <p:nvPr/>
        </p:nvSpPr>
        <p:spPr>
          <a:xfrm>
            <a:off x="10709564" y="6151418"/>
            <a:ext cx="568036" cy="20781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663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318655" y="928254"/>
            <a:ext cx="1113905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Bef>
                <a:spcPts val="600"/>
              </a:spcBef>
              <a:spcAft>
                <a:spcPts val="600"/>
              </a:spcAft>
            </a:pPr>
            <a:r>
              <a:rPr lang="pt-BR" sz="3600" dirty="0"/>
              <a:t>      A unidade temática </a:t>
            </a:r>
            <a:r>
              <a:rPr lang="pt-BR" sz="3600" b="1" dirty="0"/>
              <a:t>Grandezas e medidas</a:t>
            </a:r>
            <a:r>
              <a:rPr lang="pt-BR" sz="3600" dirty="0"/>
              <a:t>, ao propor o estudo das medidas e das relações entre elas – ou seja, das relações métricas –, favorece a integração da Matemática a outras áreas de conhecimento, como Ciências (densidade, grandezas e escalas do Sistema Solar, energia elétrica etc.). Essa unidade temática contribui ainda para a consolidação e ampliação da noção de número, a aplicação de noções geométricas e a construção do pensamento algébrico. </a:t>
            </a: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eta para a esquerda e para a direita 2">
            <a:hlinkClick r:id="rId2" action="ppaction://hlinksldjump"/>
          </p:cNvPr>
          <p:cNvSpPr/>
          <p:nvPr/>
        </p:nvSpPr>
        <p:spPr>
          <a:xfrm>
            <a:off x="10709564" y="6151418"/>
            <a:ext cx="568036" cy="20781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663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318655" y="692727"/>
            <a:ext cx="1113905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Bef>
                <a:spcPts val="600"/>
              </a:spcBef>
              <a:spcAft>
                <a:spcPts val="600"/>
              </a:spcAft>
            </a:pPr>
            <a:r>
              <a:rPr lang="pt-BR" sz="3600" dirty="0"/>
              <a:t>      A incerteza e o tratamento de dados são estudados na unidade temática </a:t>
            </a:r>
            <a:r>
              <a:rPr lang="pt-BR" sz="3600" b="1" dirty="0"/>
              <a:t>Probabilidade e estatística</a:t>
            </a:r>
            <a:r>
              <a:rPr lang="pt-BR" sz="3600" dirty="0"/>
              <a:t>. Ela propõe a abordagem de conceitos, fatos e procedimentos presentes em muitas situações-problema da vida cotidiana, das ciências e da tecnologia. Assim, todos os cidadãos precisam desenvolver habilidades para coletar, organizar, representar, interpretar e analisar dados em uma variedade de contextos, de maneira a fazer julgamentos bem fundamentados e tomar as decisões adequadas. </a:t>
            </a: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eta para a esquerda e para a direita 2">
            <a:hlinkClick r:id="rId2" action="ppaction://hlinksldjump"/>
          </p:cNvPr>
          <p:cNvSpPr/>
          <p:nvPr/>
        </p:nvSpPr>
        <p:spPr>
          <a:xfrm>
            <a:off x="10709564" y="6151418"/>
            <a:ext cx="568036" cy="20781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663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Calibri" pitchFamily="34" charset="0"/>
              </a:rPr>
              <a:t>A área DA Matemática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22764"/>
            <a:ext cx="11195171" cy="4613563"/>
          </a:xfrm>
        </p:spPr>
        <p:txBody>
          <a:bodyPr>
            <a:normAutofit/>
          </a:bodyPr>
          <a:lstStyle/>
          <a:p>
            <a:pPr algn="just"/>
            <a:r>
              <a:rPr lang="pt-BR" sz="2800" dirty="0"/>
              <a:t>Apesar de a Matemática ser, por excelência, uma ciência hipotético-dedutiva, porque suas demonstrações se apoiam sobre um sistema de axiomas e postulados, é de fundamental importância também considerar o papel heurístico das experimentações na aprendizagem da Matemática.</a:t>
            </a:r>
          </a:p>
          <a:p>
            <a:pPr algn="just"/>
            <a:r>
              <a:rPr lang="pt-BR" sz="2800" dirty="0"/>
              <a:t>No Ensino Fundamental, essa área, por meio da articulação de seus diversos campos – </a:t>
            </a:r>
            <a:r>
              <a:rPr lang="pt-BR" sz="2800" u="sng" dirty="0"/>
              <a:t>Aritmética, Álgebra, Geometria, Estatística e Probabilidade </a:t>
            </a:r>
            <a:r>
              <a:rPr lang="pt-BR" sz="2800" dirty="0"/>
              <a:t>-, precisa garantir que os alunos relacionem observações empíricas do mundo real a representações (tabelas, figuras e esquemas) e associem essas representações a uma atividade matemática (conceitos e propriedades), fazendo induções e conjecturas.</a:t>
            </a:r>
          </a:p>
        </p:txBody>
      </p:sp>
    </p:spTree>
    <p:extLst>
      <p:ext uri="{BB962C8B-B14F-4D97-AF65-F5344CB8AC3E}">
        <p14:creationId xmlns:p14="http://schemas.microsoft.com/office/powerpoint/2010/main" val="220663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429490" y="706582"/>
            <a:ext cx="11180619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 Ensino Fundamental deve ter compromisso com o desenvolvimento do 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letramento matemático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definido como as competências e habilidades de raciocinar, representar, comunicar e argumentar matematicamente, de modo a favorecer o estabelecimento de conjecturas, a formulação e a resolução de problemas em uma variedade de contextos, utilizando conceitos, procedimentos, fatos e ferramentas matemáticas.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É também o letramento matemático que assegura aos alunos reconhecer que os conhecimentos matemáticos são fundamentais para a compreensão e a atuação no mundo e perceber o caráter de jogo intelectual da matemática, como aspecto que favorece o desenvolvimento do raciocínio lógico e crítico, estimula a investigação e pode ser prazeroso (fruição).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Considerando esses pressupostos, e em articulação com as competências gerais da Educação Básica, a área de Matemática e, por consequência, o componente curricular de Matemática devem garantir aos alunos o desenvolvimento de 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competências específicas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663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697153"/>
          </a:xfrm>
        </p:spPr>
        <p:txBody>
          <a:bodyPr/>
          <a:lstStyle/>
          <a:p>
            <a:r>
              <a:rPr lang="pt-BR" b="1" dirty="0">
                <a:latin typeface="Calibri" pitchFamily="34" charset="0"/>
              </a:rPr>
              <a:t>COMPETÊNCIAS ESPECÍFICAS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22764"/>
            <a:ext cx="11195171" cy="4613563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pt-BR" sz="2800" dirty="0"/>
              <a:t>Reconhecer que a Matemática é uma ciência humana, fruto das necessidades e preocupações de diferentes culturas, em diferentes momentos históricos.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800" dirty="0"/>
              <a:t>Desenvolver o raciocínio lógico, o espírito de investigação e a capacidade de produzir argumentos convincentes.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800" dirty="0"/>
              <a:t>Compreender as relações entre conceitos e procedimentos dos diferentes campos da Matemática (Aritmética, Álgebra, Geometria, Estatística e Probabilidade) e de outras áreas do conhecimento.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800" dirty="0"/>
              <a:t>Fazer observações sistemáticas de aspectos quantitativos e qualitativos presentes nas práticas sociais e culturais, de modo a investigar, organizar, representar e comunicar informações relevantes, para interpretá-las e avaliá-las crítica e eticamente.</a:t>
            </a:r>
          </a:p>
        </p:txBody>
      </p:sp>
    </p:spTree>
    <p:extLst>
      <p:ext uri="{BB962C8B-B14F-4D97-AF65-F5344CB8AC3E}">
        <p14:creationId xmlns:p14="http://schemas.microsoft.com/office/powerpoint/2010/main" val="220663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429490" y="706582"/>
            <a:ext cx="11180619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pt-BR" sz="2400" dirty="0"/>
              <a:t>Utilizar processos e ferramentas matemáticas, inclusive tecnologias digitais disponíveis, para modelar e resolver problemas cotidianos, sociais e de outras áreas de conhecimento.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pt-BR" sz="2400" dirty="0"/>
              <a:t>Enfrentar situações-problema em múltiplos contextos.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pt-BR" sz="2400" dirty="0"/>
              <a:t>Desenvolver e/ou discutir projetos que abordem, sobretudo, questões de urgência social, com base em princípios éticos, democráticos, sustentáveis e solidários.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pt-BR" sz="2400" dirty="0"/>
              <a:t>Interagir com seus pares de forma cooperativa, trabalhando coletivamente no planejamento e desenvolvimento de pesquisas para responder a questionamentos e na busca de soluções para problemas.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63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697153"/>
          </a:xfrm>
        </p:spPr>
        <p:txBody>
          <a:bodyPr/>
          <a:lstStyle/>
          <a:p>
            <a:r>
              <a:rPr lang="pt-BR" b="1" dirty="0">
                <a:latin typeface="Calibri" pitchFamily="34" charset="0"/>
              </a:rPr>
              <a:t>IDEIAS FUNDAMENTAIS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2258291"/>
          <a:ext cx="10668000" cy="4377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663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697153"/>
          </a:xfrm>
        </p:spPr>
        <p:txBody>
          <a:bodyPr/>
          <a:lstStyle/>
          <a:p>
            <a:r>
              <a:rPr lang="pt-BR" b="1" dirty="0">
                <a:latin typeface="Calibri" pitchFamily="34" charset="0"/>
              </a:rPr>
              <a:t>Unidades temáticas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2258291"/>
          <a:ext cx="10668000" cy="4377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663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526472" y="1066799"/>
            <a:ext cx="11388437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Bef>
                <a:spcPts val="600"/>
              </a:spcBef>
              <a:spcAft>
                <a:spcPts val="600"/>
              </a:spcAft>
            </a:pPr>
            <a:r>
              <a:rPr lang="pt-BR" sz="3200" dirty="0"/>
              <a:t>      </a:t>
            </a:r>
            <a:r>
              <a:rPr lang="pt-BR" sz="3600" dirty="0"/>
              <a:t>A unidade temática </a:t>
            </a:r>
            <a:r>
              <a:rPr lang="pt-BR" sz="3600" b="1" dirty="0"/>
              <a:t>Números</a:t>
            </a:r>
            <a:r>
              <a:rPr lang="pt-BR" sz="3600" dirty="0"/>
              <a:t> tem como finalidade desenvolver o pensamento numérico, que implica o conhecimento de maneiras de quantificar atributos de objetos e de julgar e interpretar argumentos baseados em quantidades. No processo da construção da noção de número, os alunos precisam desenvolver, entre outras, as ideias de aproximação, proporcionalidade, equivalência e ordem, noções fundamentais da Matemática.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eta para a esquerda e para a direita 4">
            <a:hlinkClick r:id="rId2" action="ppaction://hlinksldjump"/>
          </p:cNvPr>
          <p:cNvSpPr/>
          <p:nvPr/>
        </p:nvSpPr>
        <p:spPr>
          <a:xfrm>
            <a:off x="10709564" y="6151418"/>
            <a:ext cx="568036" cy="20781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663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429490" y="1620981"/>
            <a:ext cx="1138843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Bef>
                <a:spcPts val="600"/>
              </a:spcBef>
              <a:spcAft>
                <a:spcPts val="600"/>
              </a:spcAft>
            </a:pPr>
            <a:r>
              <a:rPr lang="pt-BR" sz="3600" dirty="0"/>
              <a:t>      A unidade temática </a:t>
            </a:r>
            <a:r>
              <a:rPr lang="pt-BR" sz="3600" b="1" dirty="0"/>
              <a:t>Álgebra</a:t>
            </a:r>
            <a:r>
              <a:rPr lang="pt-BR" sz="3600" dirty="0"/>
              <a:t>, por sua vez, tem como finalidade o desenvolvimento de um tipo especial de pensamento – pensamento algébrico – que é essencial para utilizar modelos matemáticos na compreensão, representação e análise de relações quantitativas de grandezas e, também, de situações e estruturas matemáticas, fazendo uso de letras e outros símbolos. </a:t>
            </a: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eta para a esquerda e para a direita 2">
            <a:hlinkClick r:id="rId2" action="ppaction://hlinksldjump"/>
          </p:cNvPr>
          <p:cNvSpPr/>
          <p:nvPr/>
        </p:nvSpPr>
        <p:spPr>
          <a:xfrm>
            <a:off x="10709564" y="6151418"/>
            <a:ext cx="568036" cy="20781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663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ividendo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</TotalTime>
  <Words>384</Words>
  <Application>Microsoft Office PowerPoint</Application>
  <PresentationFormat>Widescreen</PresentationFormat>
  <Paragraphs>38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8" baseType="lpstr">
      <vt:lpstr>Arial</vt:lpstr>
      <vt:lpstr>Calibri</vt:lpstr>
      <vt:lpstr>Gill Sans MT</vt:lpstr>
      <vt:lpstr>Wingdings</vt:lpstr>
      <vt:lpstr>Wingdings 2</vt:lpstr>
      <vt:lpstr>Dividendo</vt:lpstr>
      <vt:lpstr>A BNCC e a Matemática no ensino fundamental </vt:lpstr>
      <vt:lpstr>A área DA Matemática</vt:lpstr>
      <vt:lpstr>Apresentação do PowerPoint</vt:lpstr>
      <vt:lpstr>COMPETÊNCIAS ESPECÍFICAS</vt:lpstr>
      <vt:lpstr>Apresentação do PowerPoint</vt:lpstr>
      <vt:lpstr>IDEIAS FUNDAMENTAIS</vt:lpstr>
      <vt:lpstr>Unidades temáticas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trabalho</dc:title>
  <dc:creator>Jair Lino</dc:creator>
  <cp:lastModifiedBy>User</cp:lastModifiedBy>
  <cp:revision>35</cp:revision>
  <dcterms:created xsi:type="dcterms:W3CDTF">2016-06-06T17:19:40Z</dcterms:created>
  <dcterms:modified xsi:type="dcterms:W3CDTF">2019-07-25T14:28:57Z</dcterms:modified>
</cp:coreProperties>
</file>